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1.xml" ContentType="application/vnd.openxmlformats-officedocument.themeOverr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2.xml" ContentType="application/vnd.openxmlformats-officedocument.themeOverr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30" r:id="rId1"/>
    <p:sldMasterId id="2147483948" r:id="rId2"/>
  </p:sldMasterIdLst>
  <p:notesMasterIdLst>
    <p:notesMasterId r:id="rId19"/>
  </p:notesMasterIdLst>
  <p:sldIdLst>
    <p:sldId id="256" r:id="rId3"/>
    <p:sldId id="259" r:id="rId4"/>
    <p:sldId id="260" r:id="rId5"/>
    <p:sldId id="262" r:id="rId6"/>
    <p:sldId id="263" r:id="rId7"/>
    <p:sldId id="257" r:id="rId8"/>
    <p:sldId id="264" r:id="rId9"/>
    <p:sldId id="267" r:id="rId10"/>
    <p:sldId id="268" r:id="rId11"/>
    <p:sldId id="269" r:id="rId12"/>
    <p:sldId id="270" r:id="rId13"/>
    <p:sldId id="265" r:id="rId14"/>
    <p:sldId id="271" r:id="rId15"/>
    <p:sldId id="266" r:id="rId16"/>
    <p:sldId id="274" r:id="rId17"/>
    <p:sldId id="27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1FAF6D-FF89-437A-A290-60AC91593A8A}" v="63" dt="2018-09-22T04:02:47.379"/>
    <p1510:client id="{EFD19C4C-6090-4E15-BC3B-E3702E15F3A7}" v="6182" dt="2018-09-22T22:50:35.3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772" autoAdjust="0"/>
  </p:normalViewPr>
  <p:slideViewPr>
    <p:cSldViewPr snapToGrid="0">
      <p:cViewPr varScale="1">
        <p:scale>
          <a:sx n="56" d="100"/>
          <a:sy n="56" d="100"/>
        </p:scale>
        <p:origin x="108"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th McCallum" userId="4650dd4dc768d656" providerId="LiveId" clId="{EFD19C4C-6090-4E15-BC3B-E3702E15F3A7}"/>
    <pc:docChg chg="undo custSel mod addSld delSld modSld sldOrd">
      <pc:chgData name="Keith McCallum" userId="4650dd4dc768d656" providerId="LiveId" clId="{EFD19C4C-6090-4E15-BC3B-E3702E15F3A7}" dt="2018-09-22T22:50:35.324" v="6167"/>
      <pc:docMkLst>
        <pc:docMk/>
      </pc:docMkLst>
      <pc:sldChg chg="modSp">
        <pc:chgData name="Keith McCallum" userId="4650dd4dc768d656" providerId="LiveId" clId="{EFD19C4C-6090-4E15-BC3B-E3702E15F3A7}" dt="2018-09-22T16:04:19.142" v="6" actId="27636"/>
        <pc:sldMkLst>
          <pc:docMk/>
          <pc:sldMk cId="3486217727" sldId="256"/>
        </pc:sldMkLst>
        <pc:spChg chg="mod">
          <ac:chgData name="Keith McCallum" userId="4650dd4dc768d656" providerId="LiveId" clId="{EFD19C4C-6090-4E15-BC3B-E3702E15F3A7}" dt="2018-09-22T16:04:19.142" v="6" actId="27636"/>
          <ac:spMkLst>
            <pc:docMk/>
            <pc:sldMk cId="3486217727" sldId="256"/>
            <ac:spMk id="2" creationId="{0B645B31-5E4F-467F-AFEE-631920ED650E}"/>
          </ac:spMkLst>
        </pc:spChg>
        <pc:spChg chg="mod">
          <ac:chgData name="Keith McCallum" userId="4650dd4dc768d656" providerId="LiveId" clId="{EFD19C4C-6090-4E15-BC3B-E3702E15F3A7}" dt="2018-09-22T16:04:08.119" v="0" actId="255"/>
          <ac:spMkLst>
            <pc:docMk/>
            <pc:sldMk cId="3486217727" sldId="256"/>
            <ac:spMk id="3" creationId="{BF45A34B-6538-44EC-99AD-B4C0BB846DF2}"/>
          </ac:spMkLst>
        </pc:spChg>
      </pc:sldChg>
      <pc:sldChg chg="addSp modSp ord setBg modAnim">
        <pc:chgData name="Keith McCallum" userId="4650dd4dc768d656" providerId="LiveId" clId="{EFD19C4C-6090-4E15-BC3B-E3702E15F3A7}" dt="2018-09-22T17:41:48.629" v="908" actId="20577"/>
        <pc:sldMkLst>
          <pc:docMk/>
          <pc:sldMk cId="3824316940" sldId="257"/>
        </pc:sldMkLst>
        <pc:spChg chg="add mod">
          <ac:chgData name="Keith McCallum" userId="4650dd4dc768d656" providerId="LiveId" clId="{EFD19C4C-6090-4E15-BC3B-E3702E15F3A7}" dt="2018-09-22T17:31:35.600" v="833" actId="113"/>
          <ac:spMkLst>
            <pc:docMk/>
            <pc:sldMk cId="3824316940" sldId="257"/>
            <ac:spMk id="2" creationId="{B5AACF1C-F0E7-494D-9755-33FEEDC43CCB}"/>
          </ac:spMkLst>
        </pc:spChg>
        <pc:spChg chg="mod">
          <ac:chgData name="Keith McCallum" userId="4650dd4dc768d656" providerId="LiveId" clId="{EFD19C4C-6090-4E15-BC3B-E3702E15F3A7}" dt="2018-09-22T17:22:16.459" v="708" actId="313"/>
          <ac:spMkLst>
            <pc:docMk/>
            <pc:sldMk cId="3824316940" sldId="257"/>
            <ac:spMk id="4" creationId="{F3877D28-3327-4363-B416-36DEBA223979}"/>
          </ac:spMkLst>
        </pc:spChg>
        <pc:spChg chg="add mod">
          <ac:chgData name="Keith McCallum" userId="4650dd4dc768d656" providerId="LiveId" clId="{EFD19C4C-6090-4E15-BC3B-E3702E15F3A7}" dt="2018-09-22T17:31:31.791" v="832" actId="113"/>
          <ac:spMkLst>
            <pc:docMk/>
            <pc:sldMk cId="3824316940" sldId="257"/>
            <ac:spMk id="5" creationId="{D08ABFC6-47C7-4B21-A914-9073F96C6DB3}"/>
          </ac:spMkLst>
        </pc:spChg>
        <pc:spChg chg="add mod">
          <ac:chgData name="Keith McCallum" userId="4650dd4dc768d656" providerId="LiveId" clId="{EFD19C4C-6090-4E15-BC3B-E3702E15F3A7}" dt="2018-09-22T17:31:25.993" v="831" actId="1076"/>
          <ac:spMkLst>
            <pc:docMk/>
            <pc:sldMk cId="3824316940" sldId="257"/>
            <ac:spMk id="7" creationId="{115B8696-6DE5-45A3-A3C8-4372270924B2}"/>
          </ac:spMkLst>
        </pc:spChg>
        <pc:spChg chg="add mod">
          <ac:chgData name="Keith McCallum" userId="4650dd4dc768d656" providerId="LiveId" clId="{EFD19C4C-6090-4E15-BC3B-E3702E15F3A7}" dt="2018-09-22T17:41:40.605" v="903" actId="1076"/>
          <ac:spMkLst>
            <pc:docMk/>
            <pc:sldMk cId="3824316940" sldId="257"/>
            <ac:spMk id="8" creationId="{A143C583-7003-4F56-B23D-737CB2A4B3CD}"/>
          </ac:spMkLst>
        </pc:spChg>
        <pc:spChg chg="add mod">
          <ac:chgData name="Keith McCallum" userId="4650dd4dc768d656" providerId="LiveId" clId="{EFD19C4C-6090-4E15-BC3B-E3702E15F3A7}" dt="2018-09-22T17:38:18.717" v="892" actId="1076"/>
          <ac:spMkLst>
            <pc:docMk/>
            <pc:sldMk cId="3824316940" sldId="257"/>
            <ac:spMk id="9" creationId="{4F455B9A-9830-46F3-8365-9A6FC12A36A2}"/>
          </ac:spMkLst>
        </pc:spChg>
        <pc:graphicFrameChg chg="mod">
          <ac:chgData name="Keith McCallum" userId="4650dd4dc768d656" providerId="LiveId" clId="{EFD19C4C-6090-4E15-BC3B-E3702E15F3A7}" dt="2018-09-22T17:41:48.629" v="908" actId="20577"/>
          <ac:graphicFrameMkLst>
            <pc:docMk/>
            <pc:sldMk cId="3824316940" sldId="257"/>
            <ac:graphicFrameMk id="6" creationId="{45876A07-B1BA-45FF-86DE-BE956C5B3826}"/>
          </ac:graphicFrameMkLst>
        </pc:graphicFrameChg>
      </pc:sldChg>
      <pc:sldChg chg="del">
        <pc:chgData name="Keith McCallum" userId="4650dd4dc768d656" providerId="LiveId" clId="{EFD19C4C-6090-4E15-BC3B-E3702E15F3A7}" dt="2018-09-22T21:21:27.562" v="5016" actId="2696"/>
        <pc:sldMkLst>
          <pc:docMk/>
          <pc:sldMk cId="3123696664" sldId="258"/>
        </pc:sldMkLst>
      </pc:sldChg>
      <pc:sldChg chg="addSp delSp modSp add mod setBg modAnim modNotesTx">
        <pc:chgData name="Keith McCallum" userId="4650dd4dc768d656" providerId="LiveId" clId="{EFD19C4C-6090-4E15-BC3B-E3702E15F3A7}" dt="2018-09-22T21:24:58.823" v="5193" actId="113"/>
        <pc:sldMkLst>
          <pc:docMk/>
          <pc:sldMk cId="2624063061" sldId="259"/>
        </pc:sldMkLst>
        <pc:spChg chg="mod">
          <ac:chgData name="Keith McCallum" userId="4650dd4dc768d656" providerId="LiveId" clId="{EFD19C4C-6090-4E15-BC3B-E3702E15F3A7}" dt="2018-09-22T16:11:15.673" v="74" actId="14100"/>
          <ac:spMkLst>
            <pc:docMk/>
            <pc:sldMk cId="2624063061" sldId="259"/>
            <ac:spMk id="2" creationId="{2F507896-96D8-45B2-B108-AD00BE27F6BE}"/>
          </ac:spMkLst>
        </pc:spChg>
        <pc:spChg chg="del">
          <ac:chgData name="Keith McCallum" userId="4650dd4dc768d656" providerId="LiveId" clId="{EFD19C4C-6090-4E15-BC3B-E3702E15F3A7}" dt="2018-09-22T16:07:42.163" v="28"/>
          <ac:spMkLst>
            <pc:docMk/>
            <pc:sldMk cId="2624063061" sldId="259"/>
            <ac:spMk id="3" creationId="{A250020E-765D-48DA-8DA6-2AA542553ECB}"/>
          </ac:spMkLst>
        </pc:spChg>
        <pc:spChg chg="add del">
          <ac:chgData name="Keith McCallum" userId="4650dd4dc768d656" providerId="LiveId" clId="{EFD19C4C-6090-4E15-BC3B-E3702E15F3A7}" dt="2018-09-22T16:08:04.651" v="32" actId="26606"/>
          <ac:spMkLst>
            <pc:docMk/>
            <pc:sldMk cId="2624063061" sldId="259"/>
            <ac:spMk id="10" creationId="{6EEA8B83-06DC-47BD-A94D-6BB3AABB41B9}"/>
          </ac:spMkLst>
        </pc:spChg>
        <pc:spChg chg="add">
          <ac:chgData name="Keith McCallum" userId="4650dd4dc768d656" providerId="LiveId" clId="{EFD19C4C-6090-4E15-BC3B-E3702E15F3A7}" dt="2018-09-22T16:08:04.671" v="33" actId="26606"/>
          <ac:spMkLst>
            <pc:docMk/>
            <pc:sldMk cId="2624063061" sldId="259"/>
            <ac:spMk id="13" creationId="{876B79ED-B847-4794-A8C6-0D2CCD4652B3}"/>
          </ac:spMkLst>
        </pc:spChg>
        <pc:spChg chg="add mod">
          <ac:chgData name="Keith McCallum" userId="4650dd4dc768d656" providerId="LiveId" clId="{EFD19C4C-6090-4E15-BC3B-E3702E15F3A7}" dt="2018-09-22T21:22:50.394" v="5037" actId="20577"/>
          <ac:spMkLst>
            <pc:docMk/>
            <pc:sldMk cId="2624063061" sldId="259"/>
            <ac:spMk id="14" creationId="{9BAB7EA1-5F8A-4F92-8D36-ABF8C3070F2D}"/>
          </ac:spMkLst>
        </pc:spChg>
        <pc:picChg chg="add del mod">
          <ac:chgData name="Keith McCallum" userId="4650dd4dc768d656" providerId="LiveId" clId="{EFD19C4C-6090-4E15-BC3B-E3702E15F3A7}" dt="2018-09-22T16:08:04.671" v="33" actId="26606"/>
          <ac:picMkLst>
            <pc:docMk/>
            <pc:sldMk cId="2624063061" sldId="259"/>
            <ac:picMk id="5" creationId="{923E2D50-69BF-463B-B472-BF19B107DAFA}"/>
          </ac:picMkLst>
        </pc:picChg>
        <pc:picChg chg="add del">
          <ac:chgData name="Keith McCallum" userId="4650dd4dc768d656" providerId="LiveId" clId="{EFD19C4C-6090-4E15-BC3B-E3702E15F3A7}" dt="2018-09-22T16:08:04.651" v="32" actId="26606"/>
          <ac:picMkLst>
            <pc:docMk/>
            <pc:sldMk cId="2624063061" sldId="259"/>
            <ac:picMk id="8" creationId="{923E2D50-69BF-463B-B472-BF19B107DAFA}"/>
          </ac:picMkLst>
        </pc:picChg>
        <pc:picChg chg="add mod modCrop">
          <ac:chgData name="Keith McCallum" userId="4650dd4dc768d656" providerId="LiveId" clId="{EFD19C4C-6090-4E15-BC3B-E3702E15F3A7}" dt="2018-09-22T16:35:52.200" v="141" actId="1076"/>
          <ac:picMkLst>
            <pc:docMk/>
            <pc:sldMk cId="2624063061" sldId="259"/>
            <ac:picMk id="12" creationId="{923E2D50-69BF-463B-B472-BF19B107DAFA}"/>
          </ac:picMkLst>
        </pc:picChg>
      </pc:sldChg>
      <pc:sldChg chg="addSp delSp modSp add mod setBg modAnim delDesignElem modNotesTx">
        <pc:chgData name="Keith McCallum" userId="4650dd4dc768d656" providerId="LiveId" clId="{EFD19C4C-6090-4E15-BC3B-E3702E15F3A7}" dt="2018-09-22T21:25:59.667" v="5312" actId="113"/>
        <pc:sldMkLst>
          <pc:docMk/>
          <pc:sldMk cId="3297211364" sldId="260"/>
        </pc:sldMkLst>
        <pc:spChg chg="mod">
          <ac:chgData name="Keith McCallum" userId="4650dd4dc768d656" providerId="LiveId" clId="{EFD19C4C-6090-4E15-BC3B-E3702E15F3A7}" dt="2018-09-22T16:45:28.090" v="163" actId="255"/>
          <ac:spMkLst>
            <pc:docMk/>
            <pc:sldMk cId="3297211364" sldId="260"/>
            <ac:spMk id="2" creationId="{2F507896-96D8-45B2-B108-AD00BE27F6BE}"/>
          </ac:spMkLst>
        </pc:spChg>
        <pc:spChg chg="add del ord">
          <ac:chgData name="Keith McCallum" userId="4650dd4dc768d656" providerId="LiveId" clId="{EFD19C4C-6090-4E15-BC3B-E3702E15F3A7}" dt="2018-09-22T16:44:17.663" v="156"/>
          <ac:spMkLst>
            <pc:docMk/>
            <pc:sldMk cId="3297211364" sldId="260"/>
            <ac:spMk id="13" creationId="{876B79ED-B847-4794-A8C6-0D2CCD4652B3}"/>
          </ac:spMkLst>
        </pc:spChg>
        <pc:spChg chg="del mod">
          <ac:chgData name="Keith McCallum" userId="4650dd4dc768d656" providerId="LiveId" clId="{EFD19C4C-6090-4E15-BC3B-E3702E15F3A7}" dt="2018-09-22T16:45:39.829" v="164" actId="12084"/>
          <ac:spMkLst>
            <pc:docMk/>
            <pc:sldMk cId="3297211364" sldId="260"/>
            <ac:spMk id="14" creationId="{9BAB7EA1-5F8A-4F92-8D36-ABF8C3070F2D}"/>
          </ac:spMkLst>
        </pc:spChg>
        <pc:graphicFrameChg chg="add mod">
          <ac:chgData name="Keith McCallum" userId="4650dd4dc768d656" providerId="LiveId" clId="{EFD19C4C-6090-4E15-BC3B-E3702E15F3A7}" dt="2018-09-22T17:05:05.689" v="396" actId="14100"/>
          <ac:graphicFrameMkLst>
            <pc:docMk/>
            <pc:sldMk cId="3297211364" sldId="260"/>
            <ac:graphicFrameMk id="5" creationId="{467ED815-F68F-4CE8-9907-E970197324C4}"/>
          </ac:graphicFrameMkLst>
        </pc:graphicFrameChg>
        <pc:picChg chg="add del mod ord">
          <ac:chgData name="Keith McCallum" userId="4650dd4dc768d656" providerId="LiveId" clId="{EFD19C4C-6090-4E15-BC3B-E3702E15F3A7}" dt="2018-09-22T16:44:05.273" v="154"/>
          <ac:picMkLst>
            <pc:docMk/>
            <pc:sldMk cId="3297211364" sldId="260"/>
            <ac:picMk id="3" creationId="{0C39022E-32F0-48F2-9D69-FA1F8EDD0BBE}"/>
          </ac:picMkLst>
        </pc:picChg>
        <pc:picChg chg="add mod ord">
          <ac:chgData name="Keith McCallum" userId="4650dd4dc768d656" providerId="LiveId" clId="{EFD19C4C-6090-4E15-BC3B-E3702E15F3A7}" dt="2018-09-22T16:48:36.029" v="249" actId="14100"/>
          <ac:picMkLst>
            <pc:docMk/>
            <pc:sldMk cId="3297211364" sldId="260"/>
            <ac:picMk id="4" creationId="{C36FF461-130B-49CF-9E87-A774BBE09984}"/>
          </ac:picMkLst>
        </pc:picChg>
        <pc:picChg chg="del">
          <ac:chgData name="Keith McCallum" userId="4650dd4dc768d656" providerId="LiveId" clId="{EFD19C4C-6090-4E15-BC3B-E3702E15F3A7}" dt="2018-09-22T16:42:09.887" v="145" actId="478"/>
          <ac:picMkLst>
            <pc:docMk/>
            <pc:sldMk cId="3297211364" sldId="260"/>
            <ac:picMk id="12" creationId="{923E2D50-69BF-463B-B472-BF19B107DAFA}"/>
          </ac:picMkLst>
        </pc:picChg>
      </pc:sldChg>
      <pc:sldChg chg="add del">
        <pc:chgData name="Keith McCallum" userId="4650dd4dc768d656" providerId="LiveId" clId="{EFD19C4C-6090-4E15-BC3B-E3702E15F3A7}" dt="2018-09-22T17:08:27.500" v="428" actId="2696"/>
        <pc:sldMkLst>
          <pc:docMk/>
          <pc:sldMk cId="1405424148" sldId="261"/>
        </pc:sldMkLst>
      </pc:sldChg>
      <pc:sldChg chg="addSp modSp add modAnim modNotesTx">
        <pc:chgData name="Keith McCallum" userId="4650dd4dc768d656" providerId="LiveId" clId="{EFD19C4C-6090-4E15-BC3B-E3702E15F3A7}" dt="2018-09-22T21:28:13.337" v="5494" actId="113"/>
        <pc:sldMkLst>
          <pc:docMk/>
          <pc:sldMk cId="3298041493" sldId="262"/>
        </pc:sldMkLst>
        <pc:spChg chg="add mod">
          <ac:chgData name="Keith McCallum" userId="4650dd4dc768d656" providerId="LiveId" clId="{EFD19C4C-6090-4E15-BC3B-E3702E15F3A7}" dt="2018-09-22T17:08:02.274" v="425" actId="1076"/>
          <ac:spMkLst>
            <pc:docMk/>
            <pc:sldMk cId="3298041493" sldId="262"/>
            <ac:spMk id="3" creationId="{661D007E-4F88-463F-8D22-2CE1778FB18A}"/>
          </ac:spMkLst>
        </pc:spChg>
        <pc:graphicFrameChg chg="mod">
          <ac:chgData name="Keith McCallum" userId="4650dd4dc768d656" providerId="LiveId" clId="{EFD19C4C-6090-4E15-BC3B-E3702E15F3A7}" dt="2018-09-22T17:06:42.206" v="403" actId="115"/>
          <ac:graphicFrameMkLst>
            <pc:docMk/>
            <pc:sldMk cId="3298041493" sldId="262"/>
            <ac:graphicFrameMk id="5" creationId="{467ED815-F68F-4CE8-9907-E970197324C4}"/>
          </ac:graphicFrameMkLst>
        </pc:graphicFrameChg>
      </pc:sldChg>
      <pc:sldChg chg="addSp delSp modSp add modAnim">
        <pc:chgData name="Keith McCallum" userId="4650dd4dc768d656" providerId="LiveId" clId="{EFD19C4C-6090-4E15-BC3B-E3702E15F3A7}" dt="2018-09-22T21:29:20.219" v="5499"/>
        <pc:sldMkLst>
          <pc:docMk/>
          <pc:sldMk cId="1755523838" sldId="263"/>
        </pc:sldMkLst>
        <pc:spChg chg="mod">
          <ac:chgData name="Keith McCallum" userId="4650dd4dc768d656" providerId="LiveId" clId="{EFD19C4C-6090-4E15-BC3B-E3702E15F3A7}" dt="2018-09-22T17:14:46.651" v="564" actId="20577"/>
          <ac:spMkLst>
            <pc:docMk/>
            <pc:sldMk cId="1755523838" sldId="263"/>
            <ac:spMk id="2" creationId="{522C8820-B36D-404B-9E28-EA49383308E7}"/>
          </ac:spMkLst>
        </pc:spChg>
        <pc:spChg chg="del mod">
          <ac:chgData name="Keith McCallum" userId="4650dd4dc768d656" providerId="LiveId" clId="{EFD19C4C-6090-4E15-BC3B-E3702E15F3A7}" dt="2018-09-22T17:11:00.749" v="470"/>
          <ac:spMkLst>
            <pc:docMk/>
            <pc:sldMk cId="1755523838" sldId="263"/>
            <ac:spMk id="3" creationId="{41D3F0E0-44A2-42FA-81A8-B5D4008DBB20}"/>
          </ac:spMkLst>
        </pc:spChg>
        <pc:spChg chg="add mod">
          <ac:chgData name="Keith McCallum" userId="4650dd4dc768d656" providerId="LiveId" clId="{EFD19C4C-6090-4E15-BC3B-E3702E15F3A7}" dt="2018-09-22T17:12:57.980" v="519" actId="1076"/>
          <ac:spMkLst>
            <pc:docMk/>
            <pc:sldMk cId="1755523838" sldId="263"/>
            <ac:spMk id="4" creationId="{23E7F64E-7AB6-4B7E-A5C6-0F312BEB9607}"/>
          </ac:spMkLst>
        </pc:spChg>
        <pc:spChg chg="add del mod">
          <ac:chgData name="Keith McCallum" userId="4650dd4dc768d656" providerId="LiveId" clId="{EFD19C4C-6090-4E15-BC3B-E3702E15F3A7}" dt="2018-09-22T17:11:57.733" v="511"/>
          <ac:spMkLst>
            <pc:docMk/>
            <pc:sldMk cId="1755523838" sldId="263"/>
            <ac:spMk id="5" creationId="{BBCFB347-7E7E-40C4-863A-68C23F566AA9}"/>
          </ac:spMkLst>
        </pc:spChg>
        <pc:spChg chg="add mod">
          <ac:chgData name="Keith McCallum" userId="4650dd4dc768d656" providerId="LiveId" clId="{EFD19C4C-6090-4E15-BC3B-E3702E15F3A7}" dt="2018-09-22T17:12:57.980" v="519" actId="1076"/>
          <ac:spMkLst>
            <pc:docMk/>
            <pc:sldMk cId="1755523838" sldId="263"/>
            <ac:spMk id="6" creationId="{FCCDA1AE-9CAC-484D-B0EA-4DDCCBAD3840}"/>
          </ac:spMkLst>
        </pc:spChg>
        <pc:spChg chg="add del mod">
          <ac:chgData name="Keith McCallum" userId="4650dd4dc768d656" providerId="LiveId" clId="{EFD19C4C-6090-4E15-BC3B-E3702E15F3A7}" dt="2018-09-22T17:11:28.422" v="505"/>
          <ac:spMkLst>
            <pc:docMk/>
            <pc:sldMk cId="1755523838" sldId="263"/>
            <ac:spMk id="7" creationId="{3299FED6-AF6E-4B9E-A97C-B5AC09387C77}"/>
          </ac:spMkLst>
        </pc:spChg>
        <pc:graphicFrameChg chg="add mod">
          <ac:chgData name="Keith McCallum" userId="4650dd4dc768d656" providerId="LiveId" clId="{EFD19C4C-6090-4E15-BC3B-E3702E15F3A7}" dt="2018-09-22T17:19:28.610" v="648" actId="115"/>
          <ac:graphicFrameMkLst>
            <pc:docMk/>
            <pc:sldMk cId="1755523838" sldId="263"/>
            <ac:graphicFrameMk id="10" creationId="{EB8B7F1F-3D36-48AA-BAF1-6763DAC2F8EE}"/>
          </ac:graphicFrameMkLst>
        </pc:graphicFrameChg>
        <pc:graphicFrameChg chg="add mod">
          <ac:chgData name="Keith McCallum" userId="4650dd4dc768d656" providerId="LiveId" clId="{EFD19C4C-6090-4E15-BC3B-E3702E15F3A7}" dt="2018-09-22T17:19:25.337" v="647" actId="115"/>
          <ac:graphicFrameMkLst>
            <pc:docMk/>
            <pc:sldMk cId="1755523838" sldId="263"/>
            <ac:graphicFrameMk id="11" creationId="{397847E3-B066-4D56-809B-5F9027EA383D}"/>
          </ac:graphicFrameMkLst>
        </pc:graphicFrameChg>
        <pc:picChg chg="add mod modCrop">
          <ac:chgData name="Keith McCallum" userId="4650dd4dc768d656" providerId="LiveId" clId="{EFD19C4C-6090-4E15-BC3B-E3702E15F3A7}" dt="2018-09-22T17:15:13.184" v="566" actId="14100"/>
          <ac:picMkLst>
            <pc:docMk/>
            <pc:sldMk cId="1755523838" sldId="263"/>
            <ac:picMk id="8" creationId="{AE641024-DF78-4372-92D0-526B00A47E70}"/>
          </ac:picMkLst>
        </pc:picChg>
        <pc:picChg chg="add mod">
          <ac:chgData name="Keith McCallum" userId="4650dd4dc768d656" providerId="LiveId" clId="{EFD19C4C-6090-4E15-BC3B-E3702E15F3A7}" dt="2018-09-22T17:15:07.679" v="565" actId="14100"/>
          <ac:picMkLst>
            <pc:docMk/>
            <pc:sldMk cId="1755523838" sldId="263"/>
            <ac:picMk id="9" creationId="{FC5F088C-1B04-49E3-A4D6-B9D437A63D10}"/>
          </ac:picMkLst>
        </pc:picChg>
      </pc:sldChg>
      <pc:sldChg chg="add del">
        <pc:chgData name="Keith McCallum" userId="4650dd4dc768d656" providerId="LiveId" clId="{EFD19C4C-6090-4E15-BC3B-E3702E15F3A7}" dt="2018-09-22T17:08:24.244" v="427" actId="2696"/>
        <pc:sldMkLst>
          <pc:docMk/>
          <pc:sldMk cId="2766128634" sldId="263"/>
        </pc:sldMkLst>
      </pc:sldChg>
      <pc:sldChg chg="addSp delSp modSp add delAnim modAnim modNotesTx">
        <pc:chgData name="Keith McCallum" userId="4650dd4dc768d656" providerId="LiveId" clId="{EFD19C4C-6090-4E15-BC3B-E3702E15F3A7}" dt="2018-09-22T21:31:46.142" v="5582" actId="20577"/>
        <pc:sldMkLst>
          <pc:docMk/>
          <pc:sldMk cId="116177083" sldId="264"/>
        </pc:sldMkLst>
        <pc:spChg chg="del">
          <ac:chgData name="Keith McCallum" userId="4650dd4dc768d656" providerId="LiveId" clId="{EFD19C4C-6090-4E15-BC3B-E3702E15F3A7}" dt="2018-09-22T17:43:32.114" v="922" actId="478"/>
          <ac:spMkLst>
            <pc:docMk/>
            <pc:sldMk cId="116177083" sldId="264"/>
            <ac:spMk id="2" creationId="{B5AACF1C-F0E7-494D-9755-33FEEDC43CCB}"/>
          </ac:spMkLst>
        </pc:spChg>
        <pc:spChg chg="mod">
          <ac:chgData name="Keith McCallum" userId="4650dd4dc768d656" providerId="LiveId" clId="{EFD19C4C-6090-4E15-BC3B-E3702E15F3A7}" dt="2018-09-22T17:43:13.451" v="918" actId="20577"/>
          <ac:spMkLst>
            <pc:docMk/>
            <pc:sldMk cId="116177083" sldId="264"/>
            <ac:spMk id="4" creationId="{F3877D28-3327-4363-B416-36DEBA223979}"/>
          </ac:spMkLst>
        </pc:spChg>
        <pc:spChg chg="del">
          <ac:chgData name="Keith McCallum" userId="4650dd4dc768d656" providerId="LiveId" clId="{EFD19C4C-6090-4E15-BC3B-E3702E15F3A7}" dt="2018-09-22T17:43:28.614" v="921" actId="478"/>
          <ac:spMkLst>
            <pc:docMk/>
            <pc:sldMk cId="116177083" sldId="264"/>
            <ac:spMk id="5" creationId="{D08ABFC6-47C7-4B21-A914-9073F96C6DB3}"/>
          </ac:spMkLst>
        </pc:spChg>
        <pc:spChg chg="del">
          <ac:chgData name="Keith McCallum" userId="4650dd4dc768d656" providerId="LiveId" clId="{EFD19C4C-6090-4E15-BC3B-E3702E15F3A7}" dt="2018-09-22T17:43:25.373" v="920" actId="478"/>
          <ac:spMkLst>
            <pc:docMk/>
            <pc:sldMk cId="116177083" sldId="264"/>
            <ac:spMk id="7" creationId="{115B8696-6DE5-45A3-A3C8-4372270924B2}"/>
          </ac:spMkLst>
        </pc:spChg>
        <pc:spChg chg="del">
          <ac:chgData name="Keith McCallum" userId="4650dd4dc768d656" providerId="LiveId" clId="{EFD19C4C-6090-4E15-BC3B-E3702E15F3A7}" dt="2018-09-22T17:43:22.043" v="919" actId="478"/>
          <ac:spMkLst>
            <pc:docMk/>
            <pc:sldMk cId="116177083" sldId="264"/>
            <ac:spMk id="8" creationId="{A143C583-7003-4F56-B23D-737CB2A4B3CD}"/>
          </ac:spMkLst>
        </pc:spChg>
        <pc:spChg chg="del">
          <ac:chgData name="Keith McCallum" userId="4650dd4dc768d656" providerId="LiveId" clId="{EFD19C4C-6090-4E15-BC3B-E3702E15F3A7}" dt="2018-09-22T17:43:22.043" v="919" actId="478"/>
          <ac:spMkLst>
            <pc:docMk/>
            <pc:sldMk cId="116177083" sldId="264"/>
            <ac:spMk id="9" creationId="{4F455B9A-9830-46F3-8365-9A6FC12A36A2}"/>
          </ac:spMkLst>
        </pc:spChg>
        <pc:graphicFrameChg chg="add mod">
          <ac:chgData name="Keith McCallum" userId="4650dd4dc768d656" providerId="LiveId" clId="{EFD19C4C-6090-4E15-BC3B-E3702E15F3A7}" dt="2018-09-22T17:58:11.865" v="1229" actId="403"/>
          <ac:graphicFrameMkLst>
            <pc:docMk/>
            <pc:sldMk cId="116177083" sldId="264"/>
            <ac:graphicFrameMk id="3" creationId="{8CE6EF28-9352-46AE-A891-65BFE6BA3FFD}"/>
          </ac:graphicFrameMkLst>
        </pc:graphicFrameChg>
        <pc:graphicFrameChg chg="mod">
          <ac:chgData name="Keith McCallum" userId="4650dd4dc768d656" providerId="LiveId" clId="{EFD19C4C-6090-4E15-BC3B-E3702E15F3A7}" dt="2018-09-22T17:53:45.158" v="1159" actId="115"/>
          <ac:graphicFrameMkLst>
            <pc:docMk/>
            <pc:sldMk cId="116177083" sldId="264"/>
            <ac:graphicFrameMk id="6" creationId="{45876A07-B1BA-45FF-86DE-BE956C5B3826}"/>
          </ac:graphicFrameMkLst>
        </pc:graphicFrameChg>
      </pc:sldChg>
      <pc:sldChg chg="addSp modSp add modAnim modNotesTx">
        <pc:chgData name="Keith McCallum" userId="4650dd4dc768d656" providerId="LiveId" clId="{EFD19C4C-6090-4E15-BC3B-E3702E15F3A7}" dt="2018-09-22T20:27:32.729" v="3995" actId="113"/>
        <pc:sldMkLst>
          <pc:docMk/>
          <pc:sldMk cId="2520906117" sldId="265"/>
        </pc:sldMkLst>
        <pc:spChg chg="mod">
          <ac:chgData name="Keith McCallum" userId="4650dd4dc768d656" providerId="LiveId" clId="{EFD19C4C-6090-4E15-BC3B-E3702E15F3A7}" dt="2018-09-22T18:05:34.136" v="1293" actId="1076"/>
          <ac:spMkLst>
            <pc:docMk/>
            <pc:sldMk cId="2520906117" sldId="265"/>
            <ac:spMk id="2" creationId="{68B93558-10EA-474E-A680-2E497103607D}"/>
          </ac:spMkLst>
        </pc:spChg>
        <pc:spChg chg="mod">
          <ac:chgData name="Keith McCallum" userId="4650dd4dc768d656" providerId="LiveId" clId="{EFD19C4C-6090-4E15-BC3B-E3702E15F3A7}" dt="2018-09-22T20:22:35.271" v="3858" actId="6549"/>
          <ac:spMkLst>
            <pc:docMk/>
            <pc:sldMk cId="2520906117" sldId="265"/>
            <ac:spMk id="3" creationId="{D8B6DE57-73A8-4718-A208-14B4B0DC6E7A}"/>
          </ac:spMkLst>
        </pc:spChg>
        <pc:graphicFrameChg chg="add mod">
          <ac:chgData name="Keith McCallum" userId="4650dd4dc768d656" providerId="LiveId" clId="{EFD19C4C-6090-4E15-BC3B-E3702E15F3A7}" dt="2018-09-22T20:24:32.964" v="3913" actId="1076"/>
          <ac:graphicFrameMkLst>
            <pc:docMk/>
            <pc:sldMk cId="2520906117" sldId="265"/>
            <ac:graphicFrameMk id="4" creationId="{9FE23210-156F-469C-8894-44E4637DD214}"/>
          </ac:graphicFrameMkLst>
        </pc:graphicFrameChg>
      </pc:sldChg>
      <pc:sldChg chg="addSp delSp modSp add mod setBg modAnim modNotesTx">
        <pc:chgData name="Keith McCallum" userId="4650dd4dc768d656" providerId="LiveId" clId="{EFD19C4C-6090-4E15-BC3B-E3702E15F3A7}" dt="2018-09-22T21:37:17.391" v="5765"/>
        <pc:sldMkLst>
          <pc:docMk/>
          <pc:sldMk cId="741651359" sldId="266"/>
        </pc:sldMkLst>
        <pc:spChg chg="mod">
          <ac:chgData name="Keith McCallum" userId="4650dd4dc768d656" providerId="LiveId" clId="{EFD19C4C-6090-4E15-BC3B-E3702E15F3A7}" dt="2018-09-22T21:05:01.685" v="4567" actId="27636"/>
          <ac:spMkLst>
            <pc:docMk/>
            <pc:sldMk cId="741651359" sldId="266"/>
            <ac:spMk id="2" creationId="{68B93558-10EA-474E-A680-2E497103607D}"/>
          </ac:spMkLst>
        </pc:spChg>
        <pc:spChg chg="del mod">
          <ac:chgData name="Keith McCallum" userId="4650dd4dc768d656" providerId="LiveId" clId="{EFD19C4C-6090-4E15-BC3B-E3702E15F3A7}" dt="2018-09-22T20:39:49.156" v="4167" actId="26606"/>
          <ac:spMkLst>
            <pc:docMk/>
            <pc:sldMk cId="741651359" sldId="266"/>
            <ac:spMk id="3" creationId="{D8B6DE57-73A8-4718-A208-14B4B0DC6E7A}"/>
          </ac:spMkLst>
        </pc:spChg>
        <pc:spChg chg="add mod">
          <ac:chgData name="Keith McCallum" userId="4650dd4dc768d656" providerId="LiveId" clId="{EFD19C4C-6090-4E15-BC3B-E3702E15F3A7}" dt="2018-09-22T21:05:30.274" v="4573" actId="115"/>
          <ac:spMkLst>
            <pc:docMk/>
            <pc:sldMk cId="741651359" sldId="266"/>
            <ac:spMk id="4" creationId="{369F2915-B1A4-425D-836C-8B7153D163DE}"/>
          </ac:spMkLst>
        </pc:spChg>
        <pc:graphicFrameChg chg="add mod">
          <ac:chgData name="Keith McCallum" userId="4650dd4dc768d656" providerId="LiveId" clId="{EFD19C4C-6090-4E15-BC3B-E3702E15F3A7}" dt="2018-09-22T20:59:54.327" v="4462"/>
          <ac:graphicFrameMkLst>
            <pc:docMk/>
            <pc:sldMk cId="741651359" sldId="266"/>
            <ac:graphicFrameMk id="5" creationId="{10CCC515-309B-4808-BD19-B299659363E3}"/>
          </ac:graphicFrameMkLst>
        </pc:graphicFrameChg>
        <pc:picChg chg="add">
          <ac:chgData name="Keith McCallum" userId="4650dd4dc768d656" providerId="LiveId" clId="{EFD19C4C-6090-4E15-BC3B-E3702E15F3A7}" dt="2018-09-22T20:39:49.156" v="4167" actId="26606"/>
          <ac:picMkLst>
            <pc:docMk/>
            <pc:sldMk cId="741651359" sldId="266"/>
            <ac:picMk id="10" creationId="{A8D526D7-C782-4F65-A21F-A6B40D869B47}"/>
          </ac:picMkLst>
        </pc:picChg>
      </pc:sldChg>
      <pc:sldChg chg="addSp modSp add ord modAnim modNotesTx">
        <pc:chgData name="Keith McCallum" userId="4650dd4dc768d656" providerId="LiveId" clId="{EFD19C4C-6090-4E15-BC3B-E3702E15F3A7}" dt="2018-09-22T21:32:58.071" v="5661" actId="20577"/>
        <pc:sldMkLst>
          <pc:docMk/>
          <pc:sldMk cId="14493003" sldId="267"/>
        </pc:sldMkLst>
        <pc:spChg chg="mod">
          <ac:chgData name="Keith McCallum" userId="4650dd4dc768d656" providerId="LiveId" clId="{EFD19C4C-6090-4E15-BC3B-E3702E15F3A7}" dt="2018-09-22T18:36:24.659" v="1615" actId="20577"/>
          <ac:spMkLst>
            <pc:docMk/>
            <pc:sldMk cId="14493003" sldId="267"/>
            <ac:spMk id="2" creationId="{68B93558-10EA-474E-A680-2E497103607D}"/>
          </ac:spMkLst>
        </pc:spChg>
        <pc:spChg chg="mod">
          <ac:chgData name="Keith McCallum" userId="4650dd4dc768d656" providerId="LiveId" clId="{EFD19C4C-6090-4E15-BC3B-E3702E15F3A7}" dt="2018-09-22T18:22:47.251" v="1376" actId="115"/>
          <ac:spMkLst>
            <pc:docMk/>
            <pc:sldMk cId="14493003" sldId="267"/>
            <ac:spMk id="3" creationId="{D8B6DE57-73A8-4718-A208-14B4B0DC6E7A}"/>
          </ac:spMkLst>
        </pc:spChg>
        <pc:graphicFrameChg chg="add mod">
          <ac:chgData name="Keith McCallum" userId="4650dd4dc768d656" providerId="LiveId" clId="{EFD19C4C-6090-4E15-BC3B-E3702E15F3A7}" dt="2018-09-22T18:34:12.419" v="1576" actId="14100"/>
          <ac:graphicFrameMkLst>
            <pc:docMk/>
            <pc:sldMk cId="14493003" sldId="267"/>
            <ac:graphicFrameMk id="4" creationId="{7070BACB-897D-4184-9E07-533420934710}"/>
          </ac:graphicFrameMkLst>
        </pc:graphicFrameChg>
        <pc:graphicFrameChg chg="add mod">
          <ac:chgData name="Keith McCallum" userId="4650dd4dc768d656" providerId="LiveId" clId="{EFD19C4C-6090-4E15-BC3B-E3702E15F3A7}" dt="2018-09-22T18:37:10.889" v="1617" actId="115"/>
          <ac:graphicFrameMkLst>
            <pc:docMk/>
            <pc:sldMk cId="14493003" sldId="267"/>
            <ac:graphicFrameMk id="5" creationId="{01E3A301-1021-4404-8FFE-037BE7AACC04}"/>
          </ac:graphicFrameMkLst>
        </pc:graphicFrameChg>
      </pc:sldChg>
      <pc:sldChg chg="addSp delSp modSp add modAnim modNotesTx">
        <pc:chgData name="Keith McCallum" userId="4650dd4dc768d656" providerId="LiveId" clId="{EFD19C4C-6090-4E15-BC3B-E3702E15F3A7}" dt="2018-09-22T21:33:58.264" v="5679" actId="20577"/>
        <pc:sldMkLst>
          <pc:docMk/>
          <pc:sldMk cId="1474015370" sldId="268"/>
        </pc:sldMkLst>
        <pc:spChg chg="mod">
          <ac:chgData name="Keith McCallum" userId="4650dd4dc768d656" providerId="LiveId" clId="{EFD19C4C-6090-4E15-BC3B-E3702E15F3A7}" dt="2018-09-22T18:43:29.422" v="1669" actId="1076"/>
          <ac:spMkLst>
            <pc:docMk/>
            <pc:sldMk cId="1474015370" sldId="268"/>
            <ac:spMk id="2" creationId="{68B93558-10EA-474E-A680-2E497103607D}"/>
          </ac:spMkLst>
        </pc:spChg>
        <pc:spChg chg="mod">
          <ac:chgData name="Keith McCallum" userId="4650dd4dc768d656" providerId="LiveId" clId="{EFD19C4C-6090-4E15-BC3B-E3702E15F3A7}" dt="2018-09-22T19:25:36.138" v="2149" actId="20577"/>
          <ac:spMkLst>
            <pc:docMk/>
            <pc:sldMk cId="1474015370" sldId="268"/>
            <ac:spMk id="3" creationId="{D8B6DE57-73A8-4718-A208-14B4B0DC6E7A}"/>
          </ac:spMkLst>
        </pc:spChg>
        <pc:spChg chg="add del mod">
          <ac:chgData name="Keith McCallum" userId="4650dd4dc768d656" providerId="LiveId" clId="{EFD19C4C-6090-4E15-BC3B-E3702E15F3A7}" dt="2018-09-22T19:24:37.570" v="2144" actId="12084"/>
          <ac:spMkLst>
            <pc:docMk/>
            <pc:sldMk cId="1474015370" sldId="268"/>
            <ac:spMk id="6" creationId="{9132428A-5E4D-4B56-AABE-10E8A5CC04D7}"/>
          </ac:spMkLst>
        </pc:spChg>
        <pc:spChg chg="add mod">
          <ac:chgData name="Keith McCallum" userId="4650dd4dc768d656" providerId="LiveId" clId="{EFD19C4C-6090-4E15-BC3B-E3702E15F3A7}" dt="2018-09-22T19:25:48.985" v="2151" actId="1076"/>
          <ac:spMkLst>
            <pc:docMk/>
            <pc:sldMk cId="1474015370" sldId="268"/>
            <ac:spMk id="7" creationId="{9337887B-EBE8-4CF8-8BF1-54307349A528}"/>
          </ac:spMkLst>
        </pc:spChg>
        <pc:graphicFrameChg chg="del">
          <ac:chgData name="Keith McCallum" userId="4650dd4dc768d656" providerId="LiveId" clId="{EFD19C4C-6090-4E15-BC3B-E3702E15F3A7}" dt="2018-09-22T18:38:08.108" v="1627" actId="478"/>
          <ac:graphicFrameMkLst>
            <pc:docMk/>
            <pc:sldMk cId="1474015370" sldId="268"/>
            <ac:graphicFrameMk id="4" creationId="{7070BACB-897D-4184-9E07-533420934710}"/>
          </ac:graphicFrameMkLst>
        </pc:graphicFrameChg>
        <pc:graphicFrameChg chg="del">
          <ac:chgData name="Keith McCallum" userId="4650dd4dc768d656" providerId="LiveId" clId="{EFD19C4C-6090-4E15-BC3B-E3702E15F3A7}" dt="2018-09-22T18:38:01.264" v="1626" actId="478"/>
          <ac:graphicFrameMkLst>
            <pc:docMk/>
            <pc:sldMk cId="1474015370" sldId="268"/>
            <ac:graphicFrameMk id="5" creationId="{01E3A301-1021-4404-8FFE-037BE7AACC04}"/>
          </ac:graphicFrameMkLst>
        </pc:graphicFrameChg>
        <pc:graphicFrameChg chg="add mod">
          <ac:chgData name="Keith McCallum" userId="4650dd4dc768d656" providerId="LiveId" clId="{EFD19C4C-6090-4E15-BC3B-E3702E15F3A7}" dt="2018-09-22T19:24:59.408" v="2146" actId="1076"/>
          <ac:graphicFrameMkLst>
            <pc:docMk/>
            <pc:sldMk cId="1474015370" sldId="268"/>
            <ac:graphicFrameMk id="8" creationId="{8A6CC29E-6324-4545-9E81-DED9C4F4759E}"/>
          </ac:graphicFrameMkLst>
        </pc:graphicFrameChg>
        <pc:graphicFrameChg chg="add mod">
          <ac:chgData name="Keith McCallum" userId="4650dd4dc768d656" providerId="LiveId" clId="{EFD19C4C-6090-4E15-BC3B-E3702E15F3A7}" dt="2018-09-22T20:11:42.397" v="3526" actId="113"/>
          <ac:graphicFrameMkLst>
            <pc:docMk/>
            <pc:sldMk cId="1474015370" sldId="268"/>
            <ac:graphicFrameMk id="9" creationId="{622A8FDB-3699-4BA2-B784-03D34654A920}"/>
          </ac:graphicFrameMkLst>
        </pc:graphicFrameChg>
      </pc:sldChg>
      <pc:sldChg chg="addSp delSp modSp add modAnim modNotesTx">
        <pc:chgData name="Keith McCallum" userId="4650dd4dc768d656" providerId="LiveId" clId="{EFD19C4C-6090-4E15-BC3B-E3702E15F3A7}" dt="2018-09-22T22:50:35.324" v="6167"/>
        <pc:sldMkLst>
          <pc:docMk/>
          <pc:sldMk cId="4132353848" sldId="269"/>
        </pc:sldMkLst>
        <pc:spChg chg="mod">
          <ac:chgData name="Keith McCallum" userId="4650dd4dc768d656" providerId="LiveId" clId="{EFD19C4C-6090-4E15-BC3B-E3702E15F3A7}" dt="2018-09-22T19:21:40.221" v="2124" actId="20577"/>
          <ac:spMkLst>
            <pc:docMk/>
            <pc:sldMk cId="4132353848" sldId="269"/>
            <ac:spMk id="3" creationId="{D8B6DE57-73A8-4718-A208-14B4B0DC6E7A}"/>
          </ac:spMkLst>
        </pc:spChg>
        <pc:spChg chg="del mod">
          <ac:chgData name="Keith McCallum" userId="4650dd4dc768d656" providerId="LiveId" clId="{EFD19C4C-6090-4E15-BC3B-E3702E15F3A7}" dt="2018-09-22T19:22:06.333" v="2125" actId="12084"/>
          <ac:spMkLst>
            <pc:docMk/>
            <pc:sldMk cId="4132353848" sldId="269"/>
            <ac:spMk id="6" creationId="{9132428A-5E4D-4B56-AABE-10E8A5CC04D7}"/>
          </ac:spMkLst>
        </pc:spChg>
        <pc:spChg chg="del">
          <ac:chgData name="Keith McCallum" userId="4650dd4dc768d656" providerId="LiveId" clId="{EFD19C4C-6090-4E15-BC3B-E3702E15F3A7}" dt="2018-09-22T18:52:58.371" v="1892" actId="478"/>
          <ac:spMkLst>
            <pc:docMk/>
            <pc:sldMk cId="4132353848" sldId="269"/>
            <ac:spMk id="7" creationId="{9337887B-EBE8-4CF8-8BF1-54307349A528}"/>
          </ac:spMkLst>
        </pc:spChg>
        <pc:spChg chg="add mod">
          <ac:chgData name="Keith McCallum" userId="4650dd4dc768d656" providerId="LiveId" clId="{EFD19C4C-6090-4E15-BC3B-E3702E15F3A7}" dt="2018-09-22T19:43:20.663" v="2615"/>
          <ac:spMkLst>
            <pc:docMk/>
            <pc:sldMk cId="4132353848" sldId="269"/>
            <ac:spMk id="8" creationId="{212F65F2-8DB7-4CAD-BB91-F4098D468527}"/>
          </ac:spMkLst>
        </pc:spChg>
        <pc:graphicFrameChg chg="add mod">
          <ac:chgData name="Keith McCallum" userId="4650dd4dc768d656" providerId="LiveId" clId="{EFD19C4C-6090-4E15-BC3B-E3702E15F3A7}" dt="2018-09-22T19:37:37.814" v="2417" actId="207"/>
          <ac:graphicFrameMkLst>
            <pc:docMk/>
            <pc:sldMk cId="4132353848" sldId="269"/>
            <ac:graphicFrameMk id="4" creationId="{F7F98963-14E3-4DF3-85E5-8FE79617A565}"/>
          </ac:graphicFrameMkLst>
        </pc:graphicFrameChg>
        <pc:graphicFrameChg chg="add mod">
          <ac:chgData name="Keith McCallum" userId="4650dd4dc768d656" providerId="LiveId" clId="{EFD19C4C-6090-4E15-BC3B-E3702E15F3A7}" dt="2018-09-22T19:23:13.493" v="2138" actId="20577"/>
          <ac:graphicFrameMkLst>
            <pc:docMk/>
            <pc:sldMk cId="4132353848" sldId="269"/>
            <ac:graphicFrameMk id="5" creationId="{D81565BF-16D4-45EC-969A-0A3CD0CE1FF3}"/>
          </ac:graphicFrameMkLst>
        </pc:graphicFrameChg>
      </pc:sldChg>
      <pc:sldChg chg="addSp delSp modSp add delAnim modAnim modNotesTx">
        <pc:chgData name="Keith McCallum" userId="4650dd4dc768d656" providerId="LiveId" clId="{EFD19C4C-6090-4E15-BC3B-E3702E15F3A7}" dt="2018-09-22T21:36:45.810" v="5764" actId="20577"/>
        <pc:sldMkLst>
          <pc:docMk/>
          <pc:sldMk cId="2472280713" sldId="270"/>
        </pc:sldMkLst>
        <pc:spChg chg="mod">
          <ac:chgData name="Keith McCallum" userId="4650dd4dc768d656" providerId="LiveId" clId="{EFD19C4C-6090-4E15-BC3B-E3702E15F3A7}" dt="2018-09-22T19:59:25.182" v="3126" actId="115"/>
          <ac:spMkLst>
            <pc:docMk/>
            <pc:sldMk cId="2472280713" sldId="270"/>
            <ac:spMk id="3" creationId="{D8B6DE57-73A8-4718-A208-14B4B0DC6E7A}"/>
          </ac:spMkLst>
        </pc:spChg>
        <pc:spChg chg="del">
          <ac:chgData name="Keith McCallum" userId="4650dd4dc768d656" providerId="LiveId" clId="{EFD19C4C-6090-4E15-BC3B-E3702E15F3A7}" dt="2018-09-22T19:43:55.692" v="2617" actId="478"/>
          <ac:spMkLst>
            <pc:docMk/>
            <pc:sldMk cId="2472280713" sldId="270"/>
            <ac:spMk id="8" creationId="{212F65F2-8DB7-4CAD-BB91-F4098D468527}"/>
          </ac:spMkLst>
        </pc:spChg>
        <pc:graphicFrameChg chg="del">
          <ac:chgData name="Keith McCallum" userId="4650dd4dc768d656" providerId="LiveId" clId="{EFD19C4C-6090-4E15-BC3B-E3702E15F3A7}" dt="2018-09-22T19:44:01.013" v="2618" actId="478"/>
          <ac:graphicFrameMkLst>
            <pc:docMk/>
            <pc:sldMk cId="2472280713" sldId="270"/>
            <ac:graphicFrameMk id="4" creationId="{F7F98963-14E3-4DF3-85E5-8FE79617A565}"/>
          </ac:graphicFrameMkLst>
        </pc:graphicFrameChg>
        <pc:graphicFrameChg chg="mod">
          <ac:chgData name="Keith McCallum" userId="4650dd4dc768d656" providerId="LiveId" clId="{EFD19C4C-6090-4E15-BC3B-E3702E15F3A7}" dt="2018-09-22T20:01:36.632" v="3173" actId="113"/>
          <ac:graphicFrameMkLst>
            <pc:docMk/>
            <pc:sldMk cId="2472280713" sldId="270"/>
            <ac:graphicFrameMk id="5" creationId="{D81565BF-16D4-45EC-969A-0A3CD0CE1FF3}"/>
          </ac:graphicFrameMkLst>
        </pc:graphicFrameChg>
        <pc:graphicFrameChg chg="add mod">
          <ac:chgData name="Keith McCallum" userId="4650dd4dc768d656" providerId="LiveId" clId="{EFD19C4C-6090-4E15-BC3B-E3702E15F3A7}" dt="2018-09-22T19:58:56.888" v="3121" actId="3062"/>
          <ac:graphicFrameMkLst>
            <pc:docMk/>
            <pc:sldMk cId="2472280713" sldId="270"/>
            <ac:graphicFrameMk id="6" creationId="{F7470585-7F57-4A75-BCBA-EF3BE61992B6}"/>
          </ac:graphicFrameMkLst>
        </pc:graphicFrameChg>
      </pc:sldChg>
      <pc:sldChg chg="addSp delSp modSp add mod setBg modNotesTx">
        <pc:chgData name="Keith McCallum" userId="4650dd4dc768d656" providerId="LiveId" clId="{EFD19C4C-6090-4E15-BC3B-E3702E15F3A7}" dt="2018-09-22T22:06:28.091" v="6120" actId="20577"/>
        <pc:sldMkLst>
          <pc:docMk/>
          <pc:sldMk cId="2601359131" sldId="271"/>
        </pc:sldMkLst>
        <pc:spChg chg="mod">
          <ac:chgData name="Keith McCallum" userId="4650dd4dc768d656" providerId="LiveId" clId="{EFD19C4C-6090-4E15-BC3B-E3702E15F3A7}" dt="2018-09-22T20:31:14.223" v="4017" actId="1076"/>
          <ac:spMkLst>
            <pc:docMk/>
            <pc:sldMk cId="2601359131" sldId="271"/>
            <ac:spMk id="2" creationId="{68B93558-10EA-474E-A680-2E497103607D}"/>
          </ac:spMkLst>
        </pc:spChg>
        <pc:spChg chg="mod">
          <ac:chgData name="Keith McCallum" userId="4650dd4dc768d656" providerId="LiveId" clId="{EFD19C4C-6090-4E15-BC3B-E3702E15F3A7}" dt="2018-09-22T20:31:25.452" v="4021" actId="404"/>
          <ac:spMkLst>
            <pc:docMk/>
            <pc:sldMk cId="2601359131" sldId="271"/>
            <ac:spMk id="3" creationId="{D8B6DE57-73A8-4718-A208-14B4B0DC6E7A}"/>
          </ac:spMkLst>
        </pc:spChg>
        <pc:picChg chg="add mod">
          <ac:chgData name="Keith McCallum" userId="4650dd4dc768d656" providerId="LiveId" clId="{EFD19C4C-6090-4E15-BC3B-E3702E15F3A7}" dt="2018-09-22T20:30:20.844" v="4004" actId="26606"/>
          <ac:picMkLst>
            <pc:docMk/>
            <pc:sldMk cId="2601359131" sldId="271"/>
            <ac:picMk id="4" creationId="{5AD75B37-42F8-4255-8A17-C1B93C2359BE}"/>
          </ac:picMkLst>
        </pc:picChg>
        <pc:picChg chg="add del">
          <ac:chgData name="Keith McCallum" userId="4650dd4dc768d656" providerId="LiveId" clId="{EFD19C4C-6090-4E15-BC3B-E3702E15F3A7}" dt="2018-09-22T20:30:20.772" v="4003" actId="26606"/>
          <ac:picMkLst>
            <pc:docMk/>
            <pc:sldMk cId="2601359131" sldId="271"/>
            <ac:picMk id="9" creationId="{B536FA4E-0152-4E27-91DA-0FC22D1846BB}"/>
          </ac:picMkLst>
        </pc:picChg>
        <pc:picChg chg="add">
          <ac:chgData name="Keith McCallum" userId="4650dd4dc768d656" providerId="LiveId" clId="{EFD19C4C-6090-4E15-BC3B-E3702E15F3A7}" dt="2018-09-22T20:30:20.844" v="4004" actId="26606"/>
          <ac:picMkLst>
            <pc:docMk/>
            <pc:sldMk cId="2601359131" sldId="271"/>
            <ac:picMk id="11" creationId="{EE585F70-7C5D-424E-A182-39507AF48A0C}"/>
          </ac:picMkLst>
        </pc:picChg>
        <pc:picChg chg="add">
          <ac:chgData name="Keith McCallum" userId="4650dd4dc768d656" providerId="LiveId" clId="{EFD19C4C-6090-4E15-BC3B-E3702E15F3A7}" dt="2018-09-22T20:30:20.844" v="4004" actId="26606"/>
          <ac:picMkLst>
            <pc:docMk/>
            <pc:sldMk cId="2601359131" sldId="271"/>
            <ac:picMk id="12" creationId="{08187575-5CB4-477B-AA47-020C6D2A786E}"/>
          </ac:picMkLst>
        </pc:picChg>
      </pc:sldChg>
      <pc:sldChg chg="addSp modSp add del modAnim modNotesTx">
        <pc:chgData name="Keith McCallum" userId="4650dd4dc768d656" providerId="LiveId" clId="{EFD19C4C-6090-4E15-BC3B-E3702E15F3A7}" dt="2018-09-22T21:37:46.173" v="5766" actId="2696"/>
        <pc:sldMkLst>
          <pc:docMk/>
          <pc:sldMk cId="589514382" sldId="272"/>
        </pc:sldMkLst>
        <pc:spChg chg="mod">
          <ac:chgData name="Keith McCallum" userId="4650dd4dc768d656" providerId="LiveId" clId="{EFD19C4C-6090-4E15-BC3B-E3702E15F3A7}" dt="2018-09-22T21:08:32.143" v="4674" actId="20577"/>
          <ac:spMkLst>
            <pc:docMk/>
            <pc:sldMk cId="589514382" sldId="272"/>
            <ac:spMk id="2" creationId="{68B93558-10EA-474E-A680-2E497103607D}"/>
          </ac:spMkLst>
        </pc:spChg>
        <pc:spChg chg="mod">
          <ac:chgData name="Keith McCallum" userId="4650dd4dc768d656" providerId="LiveId" clId="{EFD19C4C-6090-4E15-BC3B-E3702E15F3A7}" dt="2018-09-22T21:18:30.202" v="4933" actId="115"/>
          <ac:spMkLst>
            <pc:docMk/>
            <pc:sldMk cId="589514382" sldId="272"/>
            <ac:spMk id="3" creationId="{D8B6DE57-73A8-4718-A208-14B4B0DC6E7A}"/>
          </ac:spMkLst>
        </pc:spChg>
        <pc:graphicFrameChg chg="add mod">
          <ac:chgData name="Keith McCallum" userId="4650dd4dc768d656" providerId="LiveId" clId="{EFD19C4C-6090-4E15-BC3B-E3702E15F3A7}" dt="2018-09-22T21:13:50.556" v="4808" actId="3062"/>
          <ac:graphicFrameMkLst>
            <pc:docMk/>
            <pc:sldMk cId="589514382" sldId="272"/>
            <ac:graphicFrameMk id="4" creationId="{AB11A517-3C2E-46C6-99AF-137AEABBB159}"/>
          </ac:graphicFrameMkLst>
        </pc:graphicFrameChg>
        <pc:picChg chg="add mod modCrop">
          <ac:chgData name="Keith McCallum" userId="4650dd4dc768d656" providerId="LiveId" clId="{EFD19C4C-6090-4E15-BC3B-E3702E15F3A7}" dt="2018-09-22T21:18:07.636" v="4931"/>
          <ac:picMkLst>
            <pc:docMk/>
            <pc:sldMk cId="589514382" sldId="272"/>
            <ac:picMk id="6" creationId="{F35DC901-F8B4-4D93-8FB8-33AD7E2C7964}"/>
          </ac:picMkLst>
        </pc:picChg>
      </pc:sldChg>
      <pc:sldChg chg="add del">
        <pc:chgData name="Keith McCallum" userId="4650dd4dc768d656" providerId="LiveId" clId="{EFD19C4C-6090-4E15-BC3B-E3702E15F3A7}" dt="2018-09-22T21:01:07.951" v="4517" actId="2696"/>
        <pc:sldMkLst>
          <pc:docMk/>
          <pc:sldMk cId="794951219" sldId="273"/>
        </pc:sldMkLst>
      </pc:sldChg>
      <pc:sldChg chg="add del">
        <pc:chgData name="Keith McCallum" userId="4650dd4dc768d656" providerId="LiveId" clId="{EFD19C4C-6090-4E15-BC3B-E3702E15F3A7}" dt="2018-09-22T21:21:22.217" v="5015" actId="2696"/>
        <pc:sldMkLst>
          <pc:docMk/>
          <pc:sldMk cId="1207076011" sldId="273"/>
        </pc:sldMkLst>
      </pc:sldChg>
      <pc:sldChg chg="addSp modSp add modAnim modNotesTx">
        <pc:chgData name="Keith McCallum" userId="4650dd4dc768d656" providerId="LiveId" clId="{EFD19C4C-6090-4E15-BC3B-E3702E15F3A7}" dt="2018-09-22T22:17:37.158" v="6166" actId="313"/>
        <pc:sldMkLst>
          <pc:docMk/>
          <pc:sldMk cId="360851919" sldId="274"/>
        </pc:sldMkLst>
        <pc:spChg chg="add mod">
          <ac:chgData name="Keith McCallum" userId="4650dd4dc768d656" providerId="LiveId" clId="{EFD19C4C-6090-4E15-BC3B-E3702E15F3A7}" dt="2018-09-22T21:41:45.298" v="5926" actId="14100"/>
          <ac:spMkLst>
            <pc:docMk/>
            <pc:sldMk cId="360851919" sldId="274"/>
            <ac:spMk id="5" creationId="{DF8210A0-3571-4E91-B7CF-F83ABD772AFC}"/>
          </ac:spMkLst>
        </pc:spChg>
      </pc:sldChg>
      <pc:sldChg chg="addSp delSp modSp add modAnim modNotesTx">
        <pc:chgData name="Keith McCallum" userId="4650dd4dc768d656" providerId="LiveId" clId="{EFD19C4C-6090-4E15-BC3B-E3702E15F3A7}" dt="2018-09-22T22:04:58.984" v="6080" actId="20577"/>
        <pc:sldMkLst>
          <pc:docMk/>
          <pc:sldMk cId="2498144423" sldId="275"/>
        </pc:sldMkLst>
        <pc:spChg chg="mod">
          <ac:chgData name="Keith McCallum" userId="4650dd4dc768d656" providerId="LiveId" clId="{EFD19C4C-6090-4E15-BC3B-E3702E15F3A7}" dt="2018-09-22T21:20:26.853" v="4976" actId="115"/>
          <ac:spMkLst>
            <pc:docMk/>
            <pc:sldMk cId="2498144423" sldId="275"/>
            <ac:spMk id="3" creationId="{D8B6DE57-73A8-4718-A208-14B4B0DC6E7A}"/>
          </ac:spMkLst>
        </pc:spChg>
        <pc:graphicFrameChg chg="del mod">
          <ac:chgData name="Keith McCallum" userId="4650dd4dc768d656" providerId="LiveId" clId="{EFD19C4C-6090-4E15-BC3B-E3702E15F3A7}" dt="2018-09-22T21:21:05.833" v="5014" actId="478"/>
          <ac:graphicFrameMkLst>
            <pc:docMk/>
            <pc:sldMk cId="2498144423" sldId="275"/>
            <ac:graphicFrameMk id="4" creationId="{AB11A517-3C2E-46C6-99AF-137AEABBB159}"/>
          </ac:graphicFrameMkLst>
        </pc:graphicFrameChg>
        <pc:picChg chg="add mod">
          <ac:chgData name="Keith McCallum" userId="4650dd4dc768d656" providerId="LiveId" clId="{EFD19C4C-6090-4E15-BC3B-E3702E15F3A7}" dt="2018-09-22T21:21:56.869" v="5019" actId="1076"/>
          <ac:picMkLst>
            <pc:docMk/>
            <pc:sldMk cId="2498144423" sldId="275"/>
            <ac:picMk id="5" creationId="{6008FA30-3795-44DC-8F9A-546F93AF3399}"/>
          </ac:picMkLst>
        </pc:picChg>
      </pc:sldChg>
    </pc:docChg>
  </pc:docChgLst>
  <pc:docChgLst>
    <pc:chgData name="Keith McCallum" userId="4650dd4dc768d656" providerId="LiveId" clId="{3E1FAF6D-FF89-437A-A290-60AC91593A8A}"/>
    <pc:docChg chg="custSel mod addSld modSld">
      <pc:chgData name="Keith McCallum" userId="4650dd4dc768d656" providerId="LiveId" clId="{3E1FAF6D-FF89-437A-A290-60AC91593A8A}" dt="2018-09-22T04:02:47.379" v="62" actId="26606"/>
      <pc:docMkLst>
        <pc:docMk/>
      </pc:docMkLst>
      <pc:sldChg chg="addSp delSp modSp mod setBg delDesignElem">
        <pc:chgData name="Keith McCallum" userId="4650dd4dc768d656" providerId="LiveId" clId="{3E1FAF6D-FF89-437A-A290-60AC91593A8A}" dt="2018-09-22T04:02:47.379" v="62" actId="26606"/>
        <pc:sldMkLst>
          <pc:docMk/>
          <pc:sldMk cId="3486217727" sldId="256"/>
        </pc:sldMkLst>
        <pc:spChg chg="mod">
          <ac:chgData name="Keith McCallum" userId="4650dd4dc768d656" providerId="LiveId" clId="{3E1FAF6D-FF89-437A-A290-60AC91593A8A}" dt="2018-09-22T04:02:47.379" v="62" actId="26606"/>
          <ac:spMkLst>
            <pc:docMk/>
            <pc:sldMk cId="3486217727" sldId="256"/>
            <ac:spMk id="2" creationId="{0B645B31-5E4F-467F-AFEE-631920ED650E}"/>
          </ac:spMkLst>
        </pc:spChg>
        <pc:spChg chg="mod">
          <ac:chgData name="Keith McCallum" userId="4650dd4dc768d656" providerId="LiveId" clId="{3E1FAF6D-FF89-437A-A290-60AC91593A8A}" dt="2018-09-22T03:56:37.679" v="31" actId="26606"/>
          <ac:spMkLst>
            <pc:docMk/>
            <pc:sldMk cId="3486217727" sldId="256"/>
            <ac:spMk id="3" creationId="{BF45A34B-6538-44EC-99AD-B4C0BB846DF2}"/>
          </ac:spMkLst>
        </pc:spChg>
        <pc:spChg chg="add">
          <ac:chgData name="Keith McCallum" userId="4650dd4dc768d656" providerId="LiveId" clId="{3E1FAF6D-FF89-437A-A290-60AC91593A8A}" dt="2018-09-22T04:02:47.379" v="62" actId="26606"/>
          <ac:spMkLst>
            <pc:docMk/>
            <pc:sldMk cId="3486217727" sldId="256"/>
            <ac:spMk id="7" creationId="{F78FA41B-9A77-4FFE-A10F-9443EFDE6096}"/>
          </ac:spMkLst>
        </pc:spChg>
        <pc:spChg chg="add del">
          <ac:chgData name="Keith McCallum" userId="4650dd4dc768d656" providerId="LiveId" clId="{3E1FAF6D-FF89-437A-A290-60AC91593A8A}" dt="2018-09-22T04:00:59.233" v="55"/>
          <ac:spMkLst>
            <pc:docMk/>
            <pc:sldMk cId="3486217727" sldId="256"/>
            <ac:spMk id="10" creationId="{F78FA41B-9A77-4FFE-A10F-9443EFDE6096}"/>
          </ac:spMkLst>
        </pc:spChg>
        <pc:picChg chg="add mod ord">
          <ac:chgData name="Keith McCallum" userId="4650dd4dc768d656" providerId="LiveId" clId="{3E1FAF6D-FF89-437A-A290-60AC91593A8A}" dt="2018-09-22T03:56:37.679" v="31" actId="26606"/>
          <ac:picMkLst>
            <pc:docMk/>
            <pc:sldMk cId="3486217727" sldId="256"/>
            <ac:picMk id="5" creationId="{B9DD5E62-D939-41A9-98C3-A04BECA60DB5}"/>
          </ac:picMkLst>
        </pc:picChg>
      </pc:sldChg>
      <pc:sldChg chg="modSp">
        <pc:chgData name="Keith McCallum" userId="4650dd4dc768d656" providerId="LiveId" clId="{3E1FAF6D-FF89-437A-A290-60AC91593A8A}" dt="2018-09-22T03:50:09.867" v="29" actId="20577"/>
        <pc:sldMkLst>
          <pc:docMk/>
          <pc:sldMk cId="3824316940" sldId="257"/>
        </pc:sldMkLst>
        <pc:graphicFrameChg chg="mod">
          <ac:chgData name="Keith McCallum" userId="4650dd4dc768d656" providerId="LiveId" clId="{3E1FAF6D-FF89-437A-A290-60AC91593A8A}" dt="2018-09-22T03:50:09.867" v="29" actId="20577"/>
          <ac:graphicFrameMkLst>
            <pc:docMk/>
            <pc:sldMk cId="3824316940" sldId="257"/>
            <ac:graphicFrameMk id="6" creationId="{45876A07-B1BA-45FF-86DE-BE956C5B3826}"/>
          </ac:graphicFrameMkLst>
        </pc:graphicFrameChg>
      </pc:sldChg>
      <pc:sldChg chg="addSp delSp modSp add mod setBg">
        <pc:chgData name="Keith McCallum" userId="4650dd4dc768d656" providerId="LiveId" clId="{3E1FAF6D-FF89-437A-A290-60AC91593A8A}" dt="2018-09-22T04:01:32.866" v="56" actId="1440"/>
        <pc:sldMkLst>
          <pc:docMk/>
          <pc:sldMk cId="3123696664" sldId="258"/>
        </pc:sldMkLst>
        <pc:spChg chg="mod">
          <ac:chgData name="Keith McCallum" userId="4650dd4dc768d656" providerId="LiveId" clId="{3E1FAF6D-FF89-437A-A290-60AC91593A8A}" dt="2018-09-22T04:00:36.612" v="53" actId="26606"/>
          <ac:spMkLst>
            <pc:docMk/>
            <pc:sldMk cId="3123696664" sldId="258"/>
            <ac:spMk id="2" creationId="{AE3EFDA7-AA31-4678-8357-94094CD1C1AC}"/>
          </ac:spMkLst>
        </pc:spChg>
        <pc:spChg chg="del">
          <ac:chgData name="Keith McCallum" userId="4650dd4dc768d656" providerId="LiveId" clId="{3E1FAF6D-FF89-437A-A290-60AC91593A8A}" dt="2018-09-22T03:59:53.690" v="45"/>
          <ac:spMkLst>
            <pc:docMk/>
            <pc:sldMk cId="3123696664" sldId="258"/>
            <ac:spMk id="3" creationId="{1E074F6D-4FA5-47F0-92E8-7DD40E95B258}"/>
          </ac:spMkLst>
        </pc:spChg>
        <pc:spChg chg="add mod">
          <ac:chgData name="Keith McCallum" userId="4650dd4dc768d656" providerId="LiveId" clId="{3E1FAF6D-FF89-437A-A290-60AC91593A8A}" dt="2018-09-22T04:00:36.612" v="53" actId="26606"/>
          <ac:spMkLst>
            <pc:docMk/>
            <pc:sldMk cId="3123696664" sldId="258"/>
            <ac:spMk id="4" creationId="{B44C1D8E-25FC-40A5-A717-8EE51BCC5577}"/>
          </ac:spMkLst>
        </pc:spChg>
        <pc:picChg chg="add mod">
          <ac:chgData name="Keith McCallum" userId="4650dd4dc768d656" providerId="LiveId" clId="{3E1FAF6D-FF89-437A-A290-60AC91593A8A}" dt="2018-09-22T04:01:32.866" v="56" actId="1440"/>
          <ac:picMkLst>
            <pc:docMk/>
            <pc:sldMk cId="3123696664" sldId="258"/>
            <ac:picMk id="6" creationId="{61B03EFB-5A07-46C4-859D-0CFE1E0856CA}"/>
          </ac:picMkLst>
        </pc:picChg>
      </pc:sldChg>
    </pc:docChg>
  </pc:docChgLst>
</pc:chgInfo>
</file>

<file path=ppt/diagrams/_rels/data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0C4E04-A905-4462-ACA0-53B70ACE07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9D6AF2E-81BB-4AB9-9C83-BC784AA974C0}">
      <dgm:prSet/>
      <dgm:spPr/>
      <dgm:t>
        <a:bodyPr/>
        <a:lstStyle/>
        <a:p>
          <a:r>
            <a:rPr lang="en-US" dirty="0"/>
            <a:t>The Universal Source of Freedom</a:t>
          </a:r>
        </a:p>
      </dgm:t>
    </dgm:pt>
    <dgm:pt modelId="{511F2DC1-D5FF-4655-896E-A718256D11FB}" type="parTrans" cxnId="{4C7B1982-7943-4802-A1D8-AF159AAA6196}">
      <dgm:prSet/>
      <dgm:spPr/>
      <dgm:t>
        <a:bodyPr/>
        <a:lstStyle/>
        <a:p>
          <a:endParaRPr lang="en-US"/>
        </a:p>
      </dgm:t>
    </dgm:pt>
    <dgm:pt modelId="{B1E82694-6DA8-4CDF-809B-728794F0A937}" type="sibTrans" cxnId="{4C7B1982-7943-4802-A1D8-AF159AAA6196}">
      <dgm:prSet/>
      <dgm:spPr/>
      <dgm:t>
        <a:bodyPr/>
        <a:lstStyle/>
        <a:p>
          <a:endParaRPr lang="en-US"/>
        </a:p>
      </dgm:t>
    </dgm:pt>
    <dgm:pt modelId="{80F90DEF-1CE7-4E95-ADD1-1D7754FFEA7C}">
      <dgm:prSet/>
      <dgm:spPr/>
      <dgm:t>
        <a:bodyPr/>
        <a:lstStyle/>
        <a:p>
          <a:r>
            <a:rPr lang="en-US" b="1" dirty="0"/>
            <a:t>2 Corinthians 3:17 </a:t>
          </a:r>
          <a:r>
            <a:rPr lang="en-US" dirty="0"/>
            <a:t>Now the Lord is the Spirit, and where the Spirit of the Lord is, there is </a:t>
          </a:r>
          <a:r>
            <a:rPr lang="en-US" b="1" u="sng" dirty="0"/>
            <a:t>liberty</a:t>
          </a:r>
          <a:r>
            <a:rPr lang="en-US" dirty="0"/>
            <a:t>. </a:t>
          </a:r>
        </a:p>
      </dgm:t>
    </dgm:pt>
    <dgm:pt modelId="{0B7415A7-5C92-4278-8F29-10D822B744DC}" type="parTrans" cxnId="{E4D6C991-1A35-4ACD-8D57-FD2839EE878B}">
      <dgm:prSet/>
      <dgm:spPr/>
      <dgm:t>
        <a:bodyPr/>
        <a:lstStyle/>
        <a:p>
          <a:endParaRPr lang="en-US"/>
        </a:p>
      </dgm:t>
    </dgm:pt>
    <dgm:pt modelId="{AB3FC21B-8A15-4D8A-920F-F124E08FB396}" type="sibTrans" cxnId="{E4D6C991-1A35-4ACD-8D57-FD2839EE878B}">
      <dgm:prSet/>
      <dgm:spPr/>
      <dgm:t>
        <a:bodyPr/>
        <a:lstStyle/>
        <a:p>
          <a:endParaRPr lang="en-US"/>
        </a:p>
      </dgm:t>
    </dgm:pt>
    <dgm:pt modelId="{B586CD73-72B3-4306-8705-C0C9457923E8}" type="pres">
      <dgm:prSet presAssocID="{970C4E04-A905-4462-ACA0-53B70ACE075F}" presName="linear" presStyleCnt="0">
        <dgm:presLayoutVars>
          <dgm:dir/>
          <dgm:animLvl val="lvl"/>
          <dgm:resizeHandles val="exact"/>
        </dgm:presLayoutVars>
      </dgm:prSet>
      <dgm:spPr/>
    </dgm:pt>
    <dgm:pt modelId="{9D10D8C8-98F6-4610-BE7B-1DBBF7D48089}" type="pres">
      <dgm:prSet presAssocID="{B9D6AF2E-81BB-4AB9-9C83-BC784AA974C0}" presName="parentLin" presStyleCnt="0"/>
      <dgm:spPr/>
    </dgm:pt>
    <dgm:pt modelId="{39CB5D32-DF59-44FD-AA11-0B80B7063BD2}" type="pres">
      <dgm:prSet presAssocID="{B9D6AF2E-81BB-4AB9-9C83-BC784AA974C0}" presName="parentLeftMargin" presStyleLbl="node1" presStyleIdx="0" presStyleCnt="1"/>
      <dgm:spPr/>
    </dgm:pt>
    <dgm:pt modelId="{9A5AEE2E-1820-4549-B346-8C636BE84686}" type="pres">
      <dgm:prSet presAssocID="{B9D6AF2E-81BB-4AB9-9C83-BC784AA974C0}" presName="parentText" presStyleLbl="node1" presStyleIdx="0" presStyleCnt="1">
        <dgm:presLayoutVars>
          <dgm:chMax val="0"/>
          <dgm:bulletEnabled val="1"/>
        </dgm:presLayoutVars>
      </dgm:prSet>
      <dgm:spPr/>
    </dgm:pt>
    <dgm:pt modelId="{226D15E5-0B16-47EA-AEB1-3A7A8B0B44E0}" type="pres">
      <dgm:prSet presAssocID="{B9D6AF2E-81BB-4AB9-9C83-BC784AA974C0}" presName="negativeSpace" presStyleCnt="0"/>
      <dgm:spPr/>
    </dgm:pt>
    <dgm:pt modelId="{8B6878C5-17C3-49D1-B1AB-AE091F92E1F3}" type="pres">
      <dgm:prSet presAssocID="{B9D6AF2E-81BB-4AB9-9C83-BC784AA974C0}" presName="childText" presStyleLbl="conFgAcc1" presStyleIdx="0" presStyleCnt="1">
        <dgm:presLayoutVars>
          <dgm:bulletEnabled val="1"/>
        </dgm:presLayoutVars>
      </dgm:prSet>
      <dgm:spPr/>
    </dgm:pt>
  </dgm:ptLst>
  <dgm:cxnLst>
    <dgm:cxn modelId="{D7305E0D-12A6-412C-81D0-8C907861B33D}" type="presOf" srcId="{970C4E04-A905-4462-ACA0-53B70ACE075F}" destId="{B586CD73-72B3-4306-8705-C0C9457923E8}" srcOrd="0" destOrd="0" presId="urn:microsoft.com/office/officeart/2005/8/layout/list1"/>
    <dgm:cxn modelId="{B4085D1F-CC28-4AE6-9C43-54E19630ADF1}" type="presOf" srcId="{B9D6AF2E-81BB-4AB9-9C83-BC784AA974C0}" destId="{39CB5D32-DF59-44FD-AA11-0B80B7063BD2}" srcOrd="0" destOrd="0" presId="urn:microsoft.com/office/officeart/2005/8/layout/list1"/>
    <dgm:cxn modelId="{946E4F75-3AFA-4C26-949E-D60053229773}" type="presOf" srcId="{80F90DEF-1CE7-4E95-ADD1-1D7754FFEA7C}" destId="{8B6878C5-17C3-49D1-B1AB-AE091F92E1F3}" srcOrd="0" destOrd="0" presId="urn:microsoft.com/office/officeart/2005/8/layout/list1"/>
    <dgm:cxn modelId="{4C7B1982-7943-4802-A1D8-AF159AAA6196}" srcId="{970C4E04-A905-4462-ACA0-53B70ACE075F}" destId="{B9D6AF2E-81BB-4AB9-9C83-BC784AA974C0}" srcOrd="0" destOrd="0" parTransId="{511F2DC1-D5FF-4655-896E-A718256D11FB}" sibTransId="{B1E82694-6DA8-4CDF-809B-728794F0A937}"/>
    <dgm:cxn modelId="{E4D6C991-1A35-4ACD-8D57-FD2839EE878B}" srcId="{B9D6AF2E-81BB-4AB9-9C83-BC784AA974C0}" destId="{80F90DEF-1CE7-4E95-ADD1-1D7754FFEA7C}" srcOrd="0" destOrd="0" parTransId="{0B7415A7-5C92-4278-8F29-10D822B744DC}" sibTransId="{AB3FC21B-8A15-4D8A-920F-F124E08FB396}"/>
    <dgm:cxn modelId="{CCEE009F-3904-4109-A1B8-7316C23B1E6C}" type="presOf" srcId="{B9D6AF2E-81BB-4AB9-9C83-BC784AA974C0}" destId="{9A5AEE2E-1820-4549-B346-8C636BE84686}" srcOrd="1" destOrd="0" presId="urn:microsoft.com/office/officeart/2005/8/layout/list1"/>
    <dgm:cxn modelId="{D7448AD1-0FC0-4BBE-82C0-46F2F8152BA3}" type="presParOf" srcId="{B586CD73-72B3-4306-8705-C0C9457923E8}" destId="{9D10D8C8-98F6-4610-BE7B-1DBBF7D48089}" srcOrd="0" destOrd="0" presId="urn:microsoft.com/office/officeart/2005/8/layout/list1"/>
    <dgm:cxn modelId="{34020C1F-391B-46CE-A651-60F26F9DAFE6}" type="presParOf" srcId="{9D10D8C8-98F6-4610-BE7B-1DBBF7D48089}" destId="{39CB5D32-DF59-44FD-AA11-0B80B7063BD2}" srcOrd="0" destOrd="0" presId="urn:microsoft.com/office/officeart/2005/8/layout/list1"/>
    <dgm:cxn modelId="{7FD3C234-AF16-4714-8290-5A09713213A2}" type="presParOf" srcId="{9D10D8C8-98F6-4610-BE7B-1DBBF7D48089}" destId="{9A5AEE2E-1820-4549-B346-8C636BE84686}" srcOrd="1" destOrd="0" presId="urn:microsoft.com/office/officeart/2005/8/layout/list1"/>
    <dgm:cxn modelId="{AD50FD1A-8E8F-41AD-B031-1F27C8E19D9B}" type="presParOf" srcId="{B586CD73-72B3-4306-8705-C0C9457923E8}" destId="{226D15E5-0B16-47EA-AEB1-3A7A8B0B44E0}" srcOrd="1" destOrd="0" presId="urn:microsoft.com/office/officeart/2005/8/layout/list1"/>
    <dgm:cxn modelId="{F67E010E-090D-4FAA-A4F7-ECF97DE7CD5A}" type="presParOf" srcId="{B586CD73-72B3-4306-8705-C0C9457923E8}" destId="{8B6878C5-17C3-49D1-B1AB-AE091F92E1F3}"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A7CD2A-F556-45F0-8F94-7437665C7DA1}"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4256C64A-CD46-4866-9284-E5876BF73742}">
      <dgm:prSet/>
      <dgm:spPr/>
      <dgm:t>
        <a:bodyPr/>
        <a:lstStyle/>
        <a:p>
          <a:r>
            <a:rPr lang="en-US"/>
            <a:t>Meaning:</a:t>
          </a:r>
        </a:p>
      </dgm:t>
    </dgm:pt>
    <dgm:pt modelId="{CB741B2B-AAE0-40A1-B743-74BF6037E209}" type="parTrans" cxnId="{BF6D96F9-34AB-46E0-AB7E-FE9AD93E42CF}">
      <dgm:prSet/>
      <dgm:spPr/>
      <dgm:t>
        <a:bodyPr/>
        <a:lstStyle/>
        <a:p>
          <a:endParaRPr lang="en-US"/>
        </a:p>
      </dgm:t>
    </dgm:pt>
    <dgm:pt modelId="{C232D7D6-C092-4F4F-A79F-DEF24338ED60}" type="sibTrans" cxnId="{BF6D96F9-34AB-46E0-AB7E-FE9AD93E42CF}">
      <dgm:prSet/>
      <dgm:spPr/>
      <dgm:t>
        <a:bodyPr/>
        <a:lstStyle/>
        <a:p>
          <a:endParaRPr lang="en-US"/>
        </a:p>
      </dgm:t>
    </dgm:pt>
    <dgm:pt modelId="{3F498DC3-714C-4858-9AED-65CC806C02C6}">
      <dgm:prSet/>
      <dgm:spPr/>
      <dgm:t>
        <a:bodyPr/>
        <a:lstStyle/>
        <a:p>
          <a:r>
            <a:rPr lang="en-US"/>
            <a:t>God put to death the Rebellious Heart.</a:t>
          </a:r>
        </a:p>
      </dgm:t>
    </dgm:pt>
    <dgm:pt modelId="{3D7C6B16-E427-4CBE-B723-4F7816578541}" type="parTrans" cxnId="{455EBB02-4E6A-47CC-B3C1-48D701F52299}">
      <dgm:prSet/>
      <dgm:spPr/>
      <dgm:t>
        <a:bodyPr/>
        <a:lstStyle/>
        <a:p>
          <a:endParaRPr lang="en-US"/>
        </a:p>
      </dgm:t>
    </dgm:pt>
    <dgm:pt modelId="{488E88C6-28B8-4686-9366-7C20D12A1A66}" type="sibTrans" cxnId="{455EBB02-4E6A-47CC-B3C1-48D701F52299}">
      <dgm:prSet/>
      <dgm:spPr/>
      <dgm:t>
        <a:bodyPr/>
        <a:lstStyle/>
        <a:p>
          <a:endParaRPr lang="en-US"/>
        </a:p>
      </dgm:t>
    </dgm:pt>
    <dgm:pt modelId="{3D072762-6440-4B67-93AB-486CB6B7F013}" type="pres">
      <dgm:prSet presAssocID="{8CA7CD2A-F556-45F0-8F94-7437665C7DA1}" presName="Name0" presStyleCnt="0">
        <dgm:presLayoutVars>
          <dgm:dir/>
          <dgm:animLvl val="lvl"/>
          <dgm:resizeHandles val="exact"/>
        </dgm:presLayoutVars>
      </dgm:prSet>
      <dgm:spPr/>
    </dgm:pt>
    <dgm:pt modelId="{98C7C873-2666-45E7-995E-32D946552388}" type="pres">
      <dgm:prSet presAssocID="{4256C64A-CD46-4866-9284-E5876BF73742}" presName="composite" presStyleCnt="0"/>
      <dgm:spPr/>
    </dgm:pt>
    <dgm:pt modelId="{0BDF0368-8FD0-442E-AE6A-4830D49C945C}" type="pres">
      <dgm:prSet presAssocID="{4256C64A-CD46-4866-9284-E5876BF73742}" presName="parTx" presStyleLbl="alignNode1" presStyleIdx="0" presStyleCnt="1">
        <dgm:presLayoutVars>
          <dgm:chMax val="0"/>
          <dgm:chPref val="0"/>
          <dgm:bulletEnabled val="1"/>
        </dgm:presLayoutVars>
      </dgm:prSet>
      <dgm:spPr/>
    </dgm:pt>
    <dgm:pt modelId="{80030F2B-C209-45C6-B578-F085A3CEB421}" type="pres">
      <dgm:prSet presAssocID="{4256C64A-CD46-4866-9284-E5876BF73742}" presName="desTx" presStyleLbl="alignAccFollowNode1" presStyleIdx="0" presStyleCnt="1">
        <dgm:presLayoutVars>
          <dgm:bulletEnabled val="1"/>
        </dgm:presLayoutVars>
      </dgm:prSet>
      <dgm:spPr/>
    </dgm:pt>
  </dgm:ptLst>
  <dgm:cxnLst>
    <dgm:cxn modelId="{455EBB02-4E6A-47CC-B3C1-48D701F52299}" srcId="{4256C64A-CD46-4866-9284-E5876BF73742}" destId="{3F498DC3-714C-4858-9AED-65CC806C02C6}" srcOrd="0" destOrd="0" parTransId="{3D7C6B16-E427-4CBE-B723-4F7816578541}" sibTransId="{488E88C6-28B8-4686-9366-7C20D12A1A66}"/>
    <dgm:cxn modelId="{B2E6E007-4047-4088-BC51-B94C67C51AD3}" type="presOf" srcId="{3F498DC3-714C-4858-9AED-65CC806C02C6}" destId="{80030F2B-C209-45C6-B578-F085A3CEB421}" srcOrd="0" destOrd="0" presId="urn:microsoft.com/office/officeart/2005/8/layout/hList1"/>
    <dgm:cxn modelId="{1E604A2B-71B6-4049-B930-B84748B964B9}" type="presOf" srcId="{8CA7CD2A-F556-45F0-8F94-7437665C7DA1}" destId="{3D072762-6440-4B67-93AB-486CB6B7F013}" srcOrd="0" destOrd="0" presId="urn:microsoft.com/office/officeart/2005/8/layout/hList1"/>
    <dgm:cxn modelId="{B8E23AA1-431C-43CD-B8A3-732B20F3AA47}" type="presOf" srcId="{4256C64A-CD46-4866-9284-E5876BF73742}" destId="{0BDF0368-8FD0-442E-AE6A-4830D49C945C}" srcOrd="0" destOrd="0" presId="urn:microsoft.com/office/officeart/2005/8/layout/hList1"/>
    <dgm:cxn modelId="{BF6D96F9-34AB-46E0-AB7E-FE9AD93E42CF}" srcId="{8CA7CD2A-F556-45F0-8F94-7437665C7DA1}" destId="{4256C64A-CD46-4866-9284-E5876BF73742}" srcOrd="0" destOrd="0" parTransId="{CB741B2B-AAE0-40A1-B743-74BF6037E209}" sibTransId="{C232D7D6-C092-4F4F-A79F-DEF24338ED60}"/>
    <dgm:cxn modelId="{AB5E88DC-A8A5-4F64-B044-8B2604E1C611}" type="presParOf" srcId="{3D072762-6440-4B67-93AB-486CB6B7F013}" destId="{98C7C873-2666-45E7-995E-32D946552388}" srcOrd="0" destOrd="0" presId="urn:microsoft.com/office/officeart/2005/8/layout/hList1"/>
    <dgm:cxn modelId="{ABC4229F-0243-417C-935F-839782C21948}" type="presParOf" srcId="{98C7C873-2666-45E7-995E-32D946552388}" destId="{0BDF0368-8FD0-442E-AE6A-4830D49C945C}" srcOrd="0" destOrd="0" presId="urn:microsoft.com/office/officeart/2005/8/layout/hList1"/>
    <dgm:cxn modelId="{4BE92D13-F167-449B-8083-6E0309E1BBC7}" type="presParOf" srcId="{98C7C873-2666-45E7-995E-32D946552388}" destId="{80030F2B-C209-45C6-B578-F085A3CEB42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DA03036-4243-42DB-9996-FB689AD670B8}"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5EC4915E-105C-47C1-B916-A843360F2304}">
      <dgm:prSet phldrT="[Text]"/>
      <dgm:spPr/>
      <dgm:t>
        <a:bodyPr/>
        <a:lstStyle/>
        <a:p>
          <a:r>
            <a:rPr lang="en-US"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Knowing</a:t>
          </a:r>
          <a:endParaRPr lang="en-US" dirty="0"/>
        </a:p>
      </dgm:t>
    </dgm:pt>
    <dgm:pt modelId="{CBAF9390-035B-47F3-9730-1899BD0E4A40}" type="parTrans" cxnId="{015FA57A-0E7D-449C-BF69-2E942406F178}">
      <dgm:prSet/>
      <dgm:spPr/>
      <dgm:t>
        <a:bodyPr/>
        <a:lstStyle/>
        <a:p>
          <a:endParaRPr lang="en-US"/>
        </a:p>
      </dgm:t>
    </dgm:pt>
    <dgm:pt modelId="{CCAD8A5C-C4C5-4C5A-8B44-0489CC14C540}" type="sibTrans" cxnId="{015FA57A-0E7D-449C-BF69-2E942406F178}">
      <dgm:prSet/>
      <dgm:spPr/>
      <dgm:t>
        <a:bodyPr/>
        <a:lstStyle/>
        <a:p>
          <a:endParaRPr lang="en-US"/>
        </a:p>
      </dgm:t>
    </dgm:pt>
    <dgm:pt modelId="{E50E2E6E-FCA6-4597-AAF8-539AF3C60E06}">
      <dgm:prSet phldrT="[Text]"/>
      <dgm:spPr/>
      <dgm:t>
        <a:bodyPr/>
        <a:lstStyle/>
        <a:p>
          <a:r>
            <a:rPr lang="en-US" dirty="0"/>
            <a:t>It’s not what you </a:t>
          </a:r>
          <a:r>
            <a:rPr lang="en-US" b="1" i="1" u="sng" dirty="0"/>
            <a:t>feel</a:t>
          </a:r>
          <a:r>
            <a:rPr lang="en-US" dirty="0"/>
            <a:t>.</a:t>
          </a:r>
        </a:p>
      </dgm:t>
    </dgm:pt>
    <dgm:pt modelId="{A0B06B48-317C-4BA9-AFA9-941EEB00B5FB}" type="parTrans" cxnId="{05D177B5-A305-4554-9242-A8C1AE2EDCF8}">
      <dgm:prSet/>
      <dgm:spPr/>
      <dgm:t>
        <a:bodyPr/>
        <a:lstStyle/>
        <a:p>
          <a:endParaRPr lang="en-US"/>
        </a:p>
      </dgm:t>
    </dgm:pt>
    <dgm:pt modelId="{4FC1B7A0-F227-4D2B-88C6-795DA308D522}" type="sibTrans" cxnId="{05D177B5-A305-4554-9242-A8C1AE2EDCF8}">
      <dgm:prSet/>
      <dgm:spPr/>
      <dgm:t>
        <a:bodyPr/>
        <a:lstStyle/>
        <a:p>
          <a:endParaRPr lang="en-US"/>
        </a:p>
      </dgm:t>
    </dgm:pt>
    <dgm:pt modelId="{1E07CCDA-B3D2-4056-AC56-0B5DBE0BA7B0}">
      <dgm:prSet phldrT="[Text]"/>
      <dgm:spPr/>
      <dgm:t>
        <a:bodyPr/>
        <a:lstStyle/>
        <a:p>
          <a:r>
            <a:rPr lang="en-US" dirty="0"/>
            <a:t>It’s knowing what is </a:t>
          </a:r>
          <a:r>
            <a:rPr lang="en-US" b="1" i="1" u="sng" dirty="0"/>
            <a:t>real</a:t>
          </a:r>
          <a:r>
            <a:rPr lang="en-US" dirty="0"/>
            <a:t>.</a:t>
          </a:r>
        </a:p>
      </dgm:t>
    </dgm:pt>
    <dgm:pt modelId="{32FCC7FD-2CCD-440B-B8C1-4BF0EDCE3697}" type="parTrans" cxnId="{0E2F9279-2908-4A41-A9C5-160FB7993880}">
      <dgm:prSet/>
      <dgm:spPr/>
      <dgm:t>
        <a:bodyPr/>
        <a:lstStyle/>
        <a:p>
          <a:endParaRPr lang="en-US"/>
        </a:p>
      </dgm:t>
    </dgm:pt>
    <dgm:pt modelId="{45A98821-BEA3-4320-A9B5-B990A94AD940}" type="sibTrans" cxnId="{0E2F9279-2908-4A41-A9C5-160FB7993880}">
      <dgm:prSet/>
      <dgm:spPr/>
      <dgm:t>
        <a:bodyPr/>
        <a:lstStyle/>
        <a:p>
          <a:endParaRPr lang="en-US"/>
        </a:p>
      </dgm:t>
    </dgm:pt>
    <dgm:pt modelId="{EE9B51A1-6095-4326-B0F7-542B0DE4471C}" type="pres">
      <dgm:prSet presAssocID="{EDA03036-4243-42DB-9996-FB689AD670B8}" presName="Name0" presStyleCnt="0">
        <dgm:presLayoutVars>
          <dgm:dir/>
          <dgm:animLvl val="lvl"/>
          <dgm:resizeHandles val="exact"/>
        </dgm:presLayoutVars>
      </dgm:prSet>
      <dgm:spPr/>
    </dgm:pt>
    <dgm:pt modelId="{24D0593B-DFF6-46D5-A497-2FBE37D679F9}" type="pres">
      <dgm:prSet presAssocID="{5EC4915E-105C-47C1-B916-A843360F2304}" presName="linNode" presStyleCnt="0"/>
      <dgm:spPr/>
    </dgm:pt>
    <dgm:pt modelId="{EC731B6F-1B53-49F2-B1E4-0B92D0631D8A}" type="pres">
      <dgm:prSet presAssocID="{5EC4915E-105C-47C1-B916-A843360F2304}" presName="parTx" presStyleLbl="revTx" presStyleIdx="0" presStyleCnt="1">
        <dgm:presLayoutVars>
          <dgm:chMax val="1"/>
          <dgm:bulletEnabled val="1"/>
        </dgm:presLayoutVars>
      </dgm:prSet>
      <dgm:spPr/>
    </dgm:pt>
    <dgm:pt modelId="{76D2C662-2040-4793-B2EA-ACCF85D2A9D4}" type="pres">
      <dgm:prSet presAssocID="{5EC4915E-105C-47C1-B916-A843360F2304}" presName="bracket" presStyleLbl="parChTrans1D1" presStyleIdx="0" presStyleCnt="1"/>
      <dgm:spPr/>
    </dgm:pt>
    <dgm:pt modelId="{81764BF7-1B89-4F14-9327-6CA9260101D5}" type="pres">
      <dgm:prSet presAssocID="{5EC4915E-105C-47C1-B916-A843360F2304}" presName="spH" presStyleCnt="0"/>
      <dgm:spPr/>
    </dgm:pt>
    <dgm:pt modelId="{BCB3BD85-C314-47FB-8944-2C4B076CDCF9}" type="pres">
      <dgm:prSet presAssocID="{5EC4915E-105C-47C1-B916-A843360F2304}" presName="desTx" presStyleLbl="node1" presStyleIdx="0" presStyleCnt="1">
        <dgm:presLayoutVars>
          <dgm:bulletEnabled val="1"/>
        </dgm:presLayoutVars>
      </dgm:prSet>
      <dgm:spPr/>
    </dgm:pt>
  </dgm:ptLst>
  <dgm:cxnLst>
    <dgm:cxn modelId="{94ED6164-783C-4DDC-91E5-E335B3165E61}" type="presOf" srcId="{5EC4915E-105C-47C1-B916-A843360F2304}" destId="{EC731B6F-1B53-49F2-B1E4-0B92D0631D8A}" srcOrd="0" destOrd="0" presId="urn:diagrams.loki3.com/BracketList"/>
    <dgm:cxn modelId="{6B040352-0E60-4BE6-B0AE-7A697FA9914B}" type="presOf" srcId="{EDA03036-4243-42DB-9996-FB689AD670B8}" destId="{EE9B51A1-6095-4326-B0F7-542B0DE4471C}" srcOrd="0" destOrd="0" presId="urn:diagrams.loki3.com/BracketList"/>
    <dgm:cxn modelId="{0E2F9279-2908-4A41-A9C5-160FB7993880}" srcId="{5EC4915E-105C-47C1-B916-A843360F2304}" destId="{1E07CCDA-B3D2-4056-AC56-0B5DBE0BA7B0}" srcOrd="1" destOrd="0" parTransId="{32FCC7FD-2CCD-440B-B8C1-4BF0EDCE3697}" sibTransId="{45A98821-BEA3-4320-A9B5-B990A94AD940}"/>
    <dgm:cxn modelId="{015FA57A-0E7D-449C-BF69-2E942406F178}" srcId="{EDA03036-4243-42DB-9996-FB689AD670B8}" destId="{5EC4915E-105C-47C1-B916-A843360F2304}" srcOrd="0" destOrd="0" parTransId="{CBAF9390-035B-47F3-9730-1899BD0E4A40}" sibTransId="{CCAD8A5C-C4C5-4C5A-8B44-0489CC14C540}"/>
    <dgm:cxn modelId="{47A88885-D4EA-4AD3-A851-3E1AE5FA8DF3}" type="presOf" srcId="{1E07CCDA-B3D2-4056-AC56-0B5DBE0BA7B0}" destId="{BCB3BD85-C314-47FB-8944-2C4B076CDCF9}" srcOrd="0" destOrd="1" presId="urn:diagrams.loki3.com/BracketList"/>
    <dgm:cxn modelId="{79FF7B94-5E0F-431A-9A97-FC91848A178F}" type="presOf" srcId="{E50E2E6E-FCA6-4597-AAF8-539AF3C60E06}" destId="{BCB3BD85-C314-47FB-8944-2C4B076CDCF9}" srcOrd="0" destOrd="0" presId="urn:diagrams.loki3.com/BracketList"/>
    <dgm:cxn modelId="{05D177B5-A305-4554-9242-A8C1AE2EDCF8}" srcId="{5EC4915E-105C-47C1-B916-A843360F2304}" destId="{E50E2E6E-FCA6-4597-AAF8-539AF3C60E06}" srcOrd="0" destOrd="0" parTransId="{A0B06B48-317C-4BA9-AFA9-941EEB00B5FB}" sibTransId="{4FC1B7A0-F227-4D2B-88C6-795DA308D522}"/>
    <dgm:cxn modelId="{D5891723-4E82-4E92-BB50-D30EBB684581}" type="presParOf" srcId="{EE9B51A1-6095-4326-B0F7-542B0DE4471C}" destId="{24D0593B-DFF6-46D5-A497-2FBE37D679F9}" srcOrd="0" destOrd="0" presId="urn:diagrams.loki3.com/BracketList"/>
    <dgm:cxn modelId="{8733674A-32AB-4E60-B8FE-A095181532C8}" type="presParOf" srcId="{24D0593B-DFF6-46D5-A497-2FBE37D679F9}" destId="{EC731B6F-1B53-49F2-B1E4-0B92D0631D8A}" srcOrd="0" destOrd="0" presId="urn:diagrams.loki3.com/BracketList"/>
    <dgm:cxn modelId="{AAF94F89-F2B7-4AC8-945B-81E7F2806656}" type="presParOf" srcId="{24D0593B-DFF6-46D5-A497-2FBE37D679F9}" destId="{76D2C662-2040-4793-B2EA-ACCF85D2A9D4}" srcOrd="1" destOrd="0" presId="urn:diagrams.loki3.com/BracketList"/>
    <dgm:cxn modelId="{1BFE8318-34A0-4445-A2B0-2D7D3AF18F87}" type="presParOf" srcId="{24D0593B-DFF6-46D5-A497-2FBE37D679F9}" destId="{81764BF7-1B89-4F14-9327-6CA9260101D5}" srcOrd="2" destOrd="0" presId="urn:diagrams.loki3.com/BracketList"/>
    <dgm:cxn modelId="{AB9AA56C-4CC1-4368-8F2C-1082E5BC52C1}" type="presParOf" srcId="{24D0593B-DFF6-46D5-A497-2FBE37D679F9}" destId="{BCB3BD85-C314-47FB-8944-2C4B076CDCF9}"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BE39113-A685-463B-B283-FE9212F1FD1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B8537C5-F80F-4BA0-A89E-743A5B277239}">
      <dgm:prSet/>
      <dgm:spPr/>
      <dgm:t>
        <a:bodyPr/>
        <a:lstStyle/>
        <a:p>
          <a:r>
            <a:rPr lang="en-US"/>
            <a:t>Meaning:</a:t>
          </a:r>
        </a:p>
      </dgm:t>
    </dgm:pt>
    <dgm:pt modelId="{C5498CFC-15A6-45B9-83CC-092D1A55B7C9}" type="parTrans" cxnId="{63992389-5CA7-4503-AF1C-3261A009764C}">
      <dgm:prSet/>
      <dgm:spPr/>
      <dgm:t>
        <a:bodyPr/>
        <a:lstStyle/>
        <a:p>
          <a:endParaRPr lang="en-US"/>
        </a:p>
      </dgm:t>
    </dgm:pt>
    <dgm:pt modelId="{C702D269-1626-4A21-A603-3067DBC07B99}" type="sibTrans" cxnId="{63992389-5CA7-4503-AF1C-3261A009764C}">
      <dgm:prSet/>
      <dgm:spPr/>
      <dgm:t>
        <a:bodyPr/>
        <a:lstStyle/>
        <a:p>
          <a:endParaRPr lang="en-US"/>
        </a:p>
      </dgm:t>
    </dgm:pt>
    <dgm:pt modelId="{E9F669DB-50D5-4085-AA3D-9B915712A9EF}">
      <dgm:prSet/>
      <dgm:spPr/>
      <dgm:t>
        <a:bodyPr/>
        <a:lstStyle/>
        <a:p>
          <a:r>
            <a:rPr lang="en-US" dirty="0"/>
            <a:t>Living </a:t>
          </a:r>
          <a:r>
            <a:rPr lang="en-US" i="1" u="sng" dirty="0"/>
            <a:t>with</a:t>
          </a:r>
          <a:r>
            <a:rPr lang="en-US" dirty="0"/>
            <a:t> God</a:t>
          </a:r>
        </a:p>
      </dgm:t>
    </dgm:pt>
    <dgm:pt modelId="{F003994C-6C1C-4B3C-9F58-8E8E5EBEE98C}" type="parTrans" cxnId="{4D6491B1-C134-4024-82D1-843367423DB1}">
      <dgm:prSet/>
      <dgm:spPr/>
      <dgm:t>
        <a:bodyPr/>
        <a:lstStyle/>
        <a:p>
          <a:endParaRPr lang="en-US"/>
        </a:p>
      </dgm:t>
    </dgm:pt>
    <dgm:pt modelId="{4AC14023-A8E7-4635-8B3B-06176F63868F}" type="sibTrans" cxnId="{4D6491B1-C134-4024-82D1-843367423DB1}">
      <dgm:prSet/>
      <dgm:spPr/>
      <dgm:t>
        <a:bodyPr/>
        <a:lstStyle/>
        <a:p>
          <a:endParaRPr lang="en-US"/>
        </a:p>
      </dgm:t>
    </dgm:pt>
    <dgm:pt modelId="{1B725937-55A3-4178-9328-DE54B9B48159}">
      <dgm:prSet/>
      <dgm:spPr/>
      <dgm:t>
        <a:bodyPr/>
        <a:lstStyle/>
        <a:p>
          <a:r>
            <a:rPr lang="en-US" i="1" u="sng" dirty="0"/>
            <a:t>Not against</a:t>
          </a:r>
          <a:r>
            <a:rPr lang="en-US" dirty="0"/>
            <a:t> God.</a:t>
          </a:r>
        </a:p>
      </dgm:t>
    </dgm:pt>
    <dgm:pt modelId="{80E9D00F-9B9A-4C11-9468-4F6160016461}" type="parTrans" cxnId="{29829DCE-95F7-4621-80A1-BC5F70D65D3D}">
      <dgm:prSet/>
      <dgm:spPr/>
      <dgm:t>
        <a:bodyPr/>
        <a:lstStyle/>
        <a:p>
          <a:endParaRPr lang="en-US"/>
        </a:p>
      </dgm:t>
    </dgm:pt>
    <dgm:pt modelId="{837E25A7-5C60-4C3F-968B-024901C519B9}" type="sibTrans" cxnId="{29829DCE-95F7-4621-80A1-BC5F70D65D3D}">
      <dgm:prSet/>
      <dgm:spPr/>
      <dgm:t>
        <a:bodyPr/>
        <a:lstStyle/>
        <a:p>
          <a:endParaRPr lang="en-US"/>
        </a:p>
      </dgm:t>
    </dgm:pt>
    <dgm:pt modelId="{5BBFB978-02D1-49AD-9BA6-B33AB5159DE2}" type="pres">
      <dgm:prSet presAssocID="{4BE39113-A685-463B-B283-FE9212F1FD16}" presName="Name0" presStyleCnt="0">
        <dgm:presLayoutVars>
          <dgm:dir/>
          <dgm:animLvl val="lvl"/>
          <dgm:resizeHandles val="exact"/>
        </dgm:presLayoutVars>
      </dgm:prSet>
      <dgm:spPr/>
    </dgm:pt>
    <dgm:pt modelId="{7D688DB6-FF5B-4524-869D-770A2AAFBE65}" type="pres">
      <dgm:prSet presAssocID="{9B8537C5-F80F-4BA0-A89E-743A5B277239}" presName="composite" presStyleCnt="0"/>
      <dgm:spPr/>
    </dgm:pt>
    <dgm:pt modelId="{5A1B5473-0F77-4789-8CA8-684CB798D024}" type="pres">
      <dgm:prSet presAssocID="{9B8537C5-F80F-4BA0-A89E-743A5B277239}" presName="parTx" presStyleLbl="alignNode1" presStyleIdx="0" presStyleCnt="1">
        <dgm:presLayoutVars>
          <dgm:chMax val="0"/>
          <dgm:chPref val="0"/>
          <dgm:bulletEnabled val="1"/>
        </dgm:presLayoutVars>
      </dgm:prSet>
      <dgm:spPr/>
    </dgm:pt>
    <dgm:pt modelId="{D7D66794-913F-49EB-B42D-F481A5CCF2D1}" type="pres">
      <dgm:prSet presAssocID="{9B8537C5-F80F-4BA0-A89E-743A5B277239}" presName="desTx" presStyleLbl="alignAccFollowNode1" presStyleIdx="0" presStyleCnt="1">
        <dgm:presLayoutVars>
          <dgm:bulletEnabled val="1"/>
        </dgm:presLayoutVars>
      </dgm:prSet>
      <dgm:spPr/>
    </dgm:pt>
  </dgm:ptLst>
  <dgm:cxnLst>
    <dgm:cxn modelId="{A8708804-EFF9-4C90-89C2-74217B94D457}" type="presOf" srcId="{4BE39113-A685-463B-B283-FE9212F1FD16}" destId="{5BBFB978-02D1-49AD-9BA6-B33AB5159DE2}" srcOrd="0" destOrd="0" presId="urn:microsoft.com/office/officeart/2005/8/layout/hList1"/>
    <dgm:cxn modelId="{BB25BA2D-8966-41D0-9071-24B268B4AD6A}" type="presOf" srcId="{9B8537C5-F80F-4BA0-A89E-743A5B277239}" destId="{5A1B5473-0F77-4789-8CA8-684CB798D024}" srcOrd="0" destOrd="0" presId="urn:microsoft.com/office/officeart/2005/8/layout/hList1"/>
    <dgm:cxn modelId="{63992389-5CA7-4503-AF1C-3261A009764C}" srcId="{4BE39113-A685-463B-B283-FE9212F1FD16}" destId="{9B8537C5-F80F-4BA0-A89E-743A5B277239}" srcOrd="0" destOrd="0" parTransId="{C5498CFC-15A6-45B9-83CC-092D1A55B7C9}" sibTransId="{C702D269-1626-4A21-A603-3067DBC07B99}"/>
    <dgm:cxn modelId="{5EBDD99E-F37D-473B-B254-613B5B67F05D}" type="presOf" srcId="{E9F669DB-50D5-4085-AA3D-9B915712A9EF}" destId="{D7D66794-913F-49EB-B42D-F481A5CCF2D1}" srcOrd="0" destOrd="0" presId="urn:microsoft.com/office/officeart/2005/8/layout/hList1"/>
    <dgm:cxn modelId="{4D6491B1-C134-4024-82D1-843367423DB1}" srcId="{9B8537C5-F80F-4BA0-A89E-743A5B277239}" destId="{E9F669DB-50D5-4085-AA3D-9B915712A9EF}" srcOrd="0" destOrd="0" parTransId="{F003994C-6C1C-4B3C-9F58-8E8E5EBEE98C}" sibTransId="{4AC14023-A8E7-4635-8B3B-06176F63868F}"/>
    <dgm:cxn modelId="{04AD57B7-19B7-436E-9984-8508AEC6FAA5}" type="presOf" srcId="{1B725937-55A3-4178-9328-DE54B9B48159}" destId="{D7D66794-913F-49EB-B42D-F481A5CCF2D1}" srcOrd="0" destOrd="1" presId="urn:microsoft.com/office/officeart/2005/8/layout/hList1"/>
    <dgm:cxn modelId="{29829DCE-95F7-4621-80A1-BC5F70D65D3D}" srcId="{9B8537C5-F80F-4BA0-A89E-743A5B277239}" destId="{1B725937-55A3-4178-9328-DE54B9B48159}" srcOrd="1" destOrd="0" parTransId="{80E9D00F-9B9A-4C11-9468-4F6160016461}" sibTransId="{837E25A7-5C60-4C3F-968B-024901C519B9}"/>
    <dgm:cxn modelId="{E0959E20-8FA5-4318-BFBD-E6F182B62893}" type="presParOf" srcId="{5BBFB978-02D1-49AD-9BA6-B33AB5159DE2}" destId="{7D688DB6-FF5B-4524-869D-770A2AAFBE65}" srcOrd="0" destOrd="0" presId="urn:microsoft.com/office/officeart/2005/8/layout/hList1"/>
    <dgm:cxn modelId="{5BE3954E-413C-4333-8255-723A16F1733F}" type="presParOf" srcId="{7D688DB6-FF5B-4524-869D-770A2AAFBE65}" destId="{5A1B5473-0F77-4789-8CA8-684CB798D024}" srcOrd="0" destOrd="0" presId="urn:microsoft.com/office/officeart/2005/8/layout/hList1"/>
    <dgm:cxn modelId="{049B51F6-04C0-42D0-AF0D-F967988F55BC}" type="presParOf" srcId="{7D688DB6-FF5B-4524-869D-770A2AAFBE65}" destId="{D7D66794-913F-49EB-B42D-F481A5CCF2D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FD45FB1-273A-4588-B8DE-51EEC80C06AA}" type="doc">
      <dgm:prSet loTypeId="urn:diagrams.loki3.com/BracketList" loCatId="list" qsTypeId="urn:microsoft.com/office/officeart/2005/8/quickstyle/simple1" qsCatId="simple" csTypeId="urn:microsoft.com/office/officeart/2005/8/colors/accent3_5" csCatId="accent3" phldr="1"/>
      <dgm:spPr/>
      <dgm:t>
        <a:bodyPr/>
        <a:lstStyle/>
        <a:p>
          <a:endParaRPr lang="en-US"/>
        </a:p>
      </dgm:t>
    </dgm:pt>
    <dgm:pt modelId="{C99139F5-652E-41AD-AD7F-E46540C6F713}">
      <dgm:prSet phldrT="[Text]"/>
      <dgm:spPr/>
      <dgm:t>
        <a:bodyPr/>
        <a:lstStyle/>
        <a:p>
          <a:r>
            <a:rPr lang="en-US" dirty="0"/>
            <a:t>“Consider”</a:t>
          </a:r>
        </a:p>
      </dgm:t>
    </dgm:pt>
    <dgm:pt modelId="{686E8565-8E75-40B4-8D77-080B40782923}" type="parTrans" cxnId="{52D87EC9-30A1-4636-9E87-B5E4BC135CC4}">
      <dgm:prSet/>
      <dgm:spPr/>
      <dgm:t>
        <a:bodyPr/>
        <a:lstStyle/>
        <a:p>
          <a:endParaRPr lang="en-US"/>
        </a:p>
      </dgm:t>
    </dgm:pt>
    <dgm:pt modelId="{A485A33C-6332-45EE-BB06-37DBF0D406DB}" type="sibTrans" cxnId="{52D87EC9-30A1-4636-9E87-B5E4BC135CC4}">
      <dgm:prSet/>
      <dgm:spPr/>
      <dgm:t>
        <a:bodyPr/>
        <a:lstStyle/>
        <a:p>
          <a:endParaRPr lang="en-US"/>
        </a:p>
      </dgm:t>
    </dgm:pt>
    <dgm:pt modelId="{193DFD4E-83C5-4DAC-AA08-9281748AE844}">
      <dgm:prSet phldrT="[Text]"/>
      <dgm:spPr/>
      <dgm:t>
        <a:bodyPr/>
        <a:lstStyle/>
        <a:p>
          <a:r>
            <a:rPr lang="en-US" dirty="0">
              <a:solidFill>
                <a:srgbClr val="FF0000"/>
              </a:solidFill>
            </a:rPr>
            <a:t>New Principles, Strengths, Relationships, </a:t>
          </a:r>
          <a:r>
            <a:rPr lang="en-US" i="1" dirty="0">
              <a:solidFill>
                <a:srgbClr val="FF0000"/>
              </a:solidFill>
            </a:rPr>
            <a:t>HOPE</a:t>
          </a:r>
        </a:p>
      </dgm:t>
    </dgm:pt>
    <dgm:pt modelId="{0129D055-0958-49AF-B693-BCA8A3B5BAC4}" type="parTrans" cxnId="{7FFD5D42-7862-41AA-8808-0E624D70C73C}">
      <dgm:prSet/>
      <dgm:spPr/>
      <dgm:t>
        <a:bodyPr/>
        <a:lstStyle/>
        <a:p>
          <a:endParaRPr lang="en-US"/>
        </a:p>
      </dgm:t>
    </dgm:pt>
    <dgm:pt modelId="{5063C67B-E649-4F00-852B-B6628A9E7392}" type="sibTrans" cxnId="{7FFD5D42-7862-41AA-8808-0E624D70C73C}">
      <dgm:prSet/>
      <dgm:spPr/>
      <dgm:t>
        <a:bodyPr/>
        <a:lstStyle/>
        <a:p>
          <a:endParaRPr lang="en-US"/>
        </a:p>
      </dgm:t>
    </dgm:pt>
    <dgm:pt modelId="{AC33CEA8-769E-4F25-B6B0-D255A72503BD}">
      <dgm:prSet phldrT="[Text]"/>
      <dgm:spPr/>
      <dgm:t>
        <a:bodyPr/>
        <a:lstStyle/>
        <a:p>
          <a:r>
            <a:rPr lang="en-US" i="0" dirty="0">
              <a:solidFill>
                <a:srgbClr val="FF0000"/>
              </a:solidFill>
            </a:rPr>
            <a:t>New Weaknesses, Spiritual Enemies, Problems…</a:t>
          </a:r>
        </a:p>
      </dgm:t>
    </dgm:pt>
    <dgm:pt modelId="{06E3E130-FE9B-429F-95CA-350D11EED905}" type="parTrans" cxnId="{6D2E8DF5-88B5-4488-BAB2-00406B95ECF9}">
      <dgm:prSet/>
      <dgm:spPr/>
      <dgm:t>
        <a:bodyPr/>
        <a:lstStyle/>
        <a:p>
          <a:endParaRPr lang="en-US"/>
        </a:p>
      </dgm:t>
    </dgm:pt>
    <dgm:pt modelId="{91255DBC-49B4-43B9-9F86-539D757C274D}" type="sibTrans" cxnId="{6D2E8DF5-88B5-4488-BAB2-00406B95ECF9}">
      <dgm:prSet/>
      <dgm:spPr/>
      <dgm:t>
        <a:bodyPr/>
        <a:lstStyle/>
        <a:p>
          <a:endParaRPr lang="en-US"/>
        </a:p>
      </dgm:t>
    </dgm:pt>
    <dgm:pt modelId="{8E96DE55-4859-494D-97BD-CF1A9DD8DB14}" type="pres">
      <dgm:prSet presAssocID="{3FD45FB1-273A-4588-B8DE-51EEC80C06AA}" presName="Name0" presStyleCnt="0">
        <dgm:presLayoutVars>
          <dgm:dir/>
          <dgm:animLvl val="lvl"/>
          <dgm:resizeHandles val="exact"/>
        </dgm:presLayoutVars>
      </dgm:prSet>
      <dgm:spPr/>
    </dgm:pt>
    <dgm:pt modelId="{CD23B32A-30AA-4BD4-BA69-DE30C5C57F80}" type="pres">
      <dgm:prSet presAssocID="{C99139F5-652E-41AD-AD7F-E46540C6F713}" presName="linNode" presStyleCnt="0"/>
      <dgm:spPr/>
    </dgm:pt>
    <dgm:pt modelId="{47E70C91-5D1B-4394-96D1-D0E1288A110D}" type="pres">
      <dgm:prSet presAssocID="{C99139F5-652E-41AD-AD7F-E46540C6F713}" presName="parTx" presStyleLbl="revTx" presStyleIdx="0" presStyleCnt="1">
        <dgm:presLayoutVars>
          <dgm:chMax val="1"/>
          <dgm:bulletEnabled val="1"/>
        </dgm:presLayoutVars>
      </dgm:prSet>
      <dgm:spPr/>
    </dgm:pt>
    <dgm:pt modelId="{A0B78D01-72F3-4868-9738-7706AA4A3BAF}" type="pres">
      <dgm:prSet presAssocID="{C99139F5-652E-41AD-AD7F-E46540C6F713}" presName="bracket" presStyleLbl="parChTrans1D1" presStyleIdx="0" presStyleCnt="1"/>
      <dgm:spPr/>
    </dgm:pt>
    <dgm:pt modelId="{112B37CC-19FE-45EB-B210-47B715F577B5}" type="pres">
      <dgm:prSet presAssocID="{C99139F5-652E-41AD-AD7F-E46540C6F713}" presName="spH" presStyleCnt="0"/>
      <dgm:spPr/>
    </dgm:pt>
    <dgm:pt modelId="{B85D0F61-E8FE-4C43-938A-6625B25E2B08}" type="pres">
      <dgm:prSet presAssocID="{C99139F5-652E-41AD-AD7F-E46540C6F713}" presName="desTx" presStyleLbl="node1" presStyleIdx="0" presStyleCnt="1">
        <dgm:presLayoutVars>
          <dgm:bulletEnabled val="1"/>
        </dgm:presLayoutVars>
      </dgm:prSet>
      <dgm:spPr/>
    </dgm:pt>
  </dgm:ptLst>
  <dgm:cxnLst>
    <dgm:cxn modelId="{21CF2536-7846-4FAA-B063-8913A659CD4F}" type="presOf" srcId="{3FD45FB1-273A-4588-B8DE-51EEC80C06AA}" destId="{8E96DE55-4859-494D-97BD-CF1A9DD8DB14}" srcOrd="0" destOrd="0" presId="urn:diagrams.loki3.com/BracketList"/>
    <dgm:cxn modelId="{7FFD5D42-7862-41AA-8808-0E624D70C73C}" srcId="{C99139F5-652E-41AD-AD7F-E46540C6F713}" destId="{193DFD4E-83C5-4DAC-AA08-9281748AE844}" srcOrd="0" destOrd="0" parTransId="{0129D055-0958-49AF-B693-BCA8A3B5BAC4}" sibTransId="{5063C67B-E649-4F00-852B-B6628A9E7392}"/>
    <dgm:cxn modelId="{B73744B2-066D-44E9-B7F5-D44B2B2EA567}" type="presOf" srcId="{C99139F5-652E-41AD-AD7F-E46540C6F713}" destId="{47E70C91-5D1B-4394-96D1-D0E1288A110D}" srcOrd="0" destOrd="0" presId="urn:diagrams.loki3.com/BracketList"/>
    <dgm:cxn modelId="{1F5A41B8-B83D-4456-8096-C80C60CCC51E}" type="presOf" srcId="{AC33CEA8-769E-4F25-B6B0-D255A72503BD}" destId="{B85D0F61-E8FE-4C43-938A-6625B25E2B08}" srcOrd="0" destOrd="1" presId="urn:diagrams.loki3.com/BracketList"/>
    <dgm:cxn modelId="{52D87EC9-30A1-4636-9E87-B5E4BC135CC4}" srcId="{3FD45FB1-273A-4588-B8DE-51EEC80C06AA}" destId="{C99139F5-652E-41AD-AD7F-E46540C6F713}" srcOrd="0" destOrd="0" parTransId="{686E8565-8E75-40B4-8D77-080B40782923}" sibTransId="{A485A33C-6332-45EE-BB06-37DBF0D406DB}"/>
    <dgm:cxn modelId="{777E76F2-008E-4D69-9D76-739DA064D078}" type="presOf" srcId="{193DFD4E-83C5-4DAC-AA08-9281748AE844}" destId="{B85D0F61-E8FE-4C43-938A-6625B25E2B08}" srcOrd="0" destOrd="0" presId="urn:diagrams.loki3.com/BracketList"/>
    <dgm:cxn modelId="{6D2E8DF5-88B5-4488-BAB2-00406B95ECF9}" srcId="{C99139F5-652E-41AD-AD7F-E46540C6F713}" destId="{AC33CEA8-769E-4F25-B6B0-D255A72503BD}" srcOrd="1" destOrd="0" parTransId="{06E3E130-FE9B-429F-95CA-350D11EED905}" sibTransId="{91255DBC-49B4-43B9-9F86-539D757C274D}"/>
    <dgm:cxn modelId="{C5FB6043-4530-41B3-99DE-25E72E4A6C61}" type="presParOf" srcId="{8E96DE55-4859-494D-97BD-CF1A9DD8DB14}" destId="{CD23B32A-30AA-4BD4-BA69-DE30C5C57F80}" srcOrd="0" destOrd="0" presId="urn:diagrams.loki3.com/BracketList"/>
    <dgm:cxn modelId="{EE1C94CF-ADE9-4A90-911B-664EC592F6F9}" type="presParOf" srcId="{CD23B32A-30AA-4BD4-BA69-DE30C5C57F80}" destId="{47E70C91-5D1B-4394-96D1-D0E1288A110D}" srcOrd="0" destOrd="0" presId="urn:diagrams.loki3.com/BracketList"/>
    <dgm:cxn modelId="{588EF4A7-52ED-4CE1-8DA7-06D53FEF6E7F}" type="presParOf" srcId="{CD23B32A-30AA-4BD4-BA69-DE30C5C57F80}" destId="{A0B78D01-72F3-4868-9738-7706AA4A3BAF}" srcOrd="1" destOrd="0" presId="urn:diagrams.loki3.com/BracketList"/>
    <dgm:cxn modelId="{F16496AB-1E17-42BF-9D58-C257337AE071}" type="presParOf" srcId="{CD23B32A-30AA-4BD4-BA69-DE30C5C57F80}" destId="{112B37CC-19FE-45EB-B210-47B715F577B5}" srcOrd="2" destOrd="0" presId="urn:diagrams.loki3.com/BracketList"/>
    <dgm:cxn modelId="{A0D2D4D3-1CFA-4252-AE12-7E2593DAE7DE}" type="presParOf" srcId="{CD23B32A-30AA-4BD4-BA69-DE30C5C57F80}" destId="{B85D0F61-E8FE-4C43-938A-6625B25E2B08}"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BE39113-A685-463B-B283-FE9212F1FD1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B8537C5-F80F-4BA0-A89E-743A5B277239}">
      <dgm:prSet/>
      <dgm:spPr/>
      <dgm:t>
        <a:bodyPr/>
        <a:lstStyle/>
        <a:p>
          <a:r>
            <a:rPr lang="en-US"/>
            <a:t>Meaning:</a:t>
          </a:r>
        </a:p>
      </dgm:t>
    </dgm:pt>
    <dgm:pt modelId="{C5498CFC-15A6-45B9-83CC-092D1A55B7C9}" type="parTrans" cxnId="{63992389-5CA7-4503-AF1C-3261A009764C}">
      <dgm:prSet/>
      <dgm:spPr/>
      <dgm:t>
        <a:bodyPr/>
        <a:lstStyle/>
        <a:p>
          <a:endParaRPr lang="en-US"/>
        </a:p>
      </dgm:t>
    </dgm:pt>
    <dgm:pt modelId="{C702D269-1626-4A21-A603-3067DBC07B99}" type="sibTrans" cxnId="{63992389-5CA7-4503-AF1C-3261A009764C}">
      <dgm:prSet/>
      <dgm:spPr/>
      <dgm:t>
        <a:bodyPr/>
        <a:lstStyle/>
        <a:p>
          <a:endParaRPr lang="en-US"/>
        </a:p>
      </dgm:t>
    </dgm:pt>
    <dgm:pt modelId="{E9F669DB-50D5-4085-AA3D-9B915712A9EF}">
      <dgm:prSet/>
      <dgm:spPr/>
      <dgm:t>
        <a:bodyPr/>
        <a:lstStyle/>
        <a:p>
          <a:r>
            <a:rPr lang="en-US" dirty="0"/>
            <a:t>Our choice is whether to join </a:t>
          </a:r>
          <a:r>
            <a:rPr lang="en-US" b="1" u="sng" dirty="0"/>
            <a:t>God’s struggle</a:t>
          </a:r>
          <a:r>
            <a:rPr lang="en-US" b="0" u="none" dirty="0"/>
            <a:t> </a:t>
          </a:r>
          <a:r>
            <a:rPr lang="en-US" dirty="0"/>
            <a:t>w/ humankind.</a:t>
          </a:r>
        </a:p>
      </dgm:t>
    </dgm:pt>
    <dgm:pt modelId="{F003994C-6C1C-4B3C-9F58-8E8E5EBEE98C}" type="parTrans" cxnId="{4D6491B1-C134-4024-82D1-843367423DB1}">
      <dgm:prSet/>
      <dgm:spPr/>
      <dgm:t>
        <a:bodyPr/>
        <a:lstStyle/>
        <a:p>
          <a:endParaRPr lang="en-US"/>
        </a:p>
      </dgm:t>
    </dgm:pt>
    <dgm:pt modelId="{4AC14023-A8E7-4635-8B3B-06176F63868F}" type="sibTrans" cxnId="{4D6491B1-C134-4024-82D1-843367423DB1}">
      <dgm:prSet/>
      <dgm:spPr/>
      <dgm:t>
        <a:bodyPr/>
        <a:lstStyle/>
        <a:p>
          <a:endParaRPr lang="en-US"/>
        </a:p>
      </dgm:t>
    </dgm:pt>
    <dgm:pt modelId="{C78F20F8-74FB-4583-9215-08424EF2D36F}">
      <dgm:prSet/>
      <dgm:spPr/>
      <dgm:t>
        <a:bodyPr/>
        <a:lstStyle/>
        <a:p>
          <a:r>
            <a:rPr lang="en-US" b="1" dirty="0"/>
            <a:t>Love</a:t>
          </a:r>
          <a:r>
            <a:rPr lang="en-US" dirty="0"/>
            <a:t> v. </a:t>
          </a:r>
          <a:r>
            <a:rPr lang="en-US" b="1" dirty="0"/>
            <a:t>not-love</a:t>
          </a:r>
          <a:r>
            <a:rPr lang="en-US" dirty="0"/>
            <a:t>.</a:t>
          </a:r>
        </a:p>
      </dgm:t>
    </dgm:pt>
    <dgm:pt modelId="{C186B63F-625A-413A-8577-83CF94404ABC}" type="parTrans" cxnId="{DDAE71F0-3AD1-45DF-BE2D-5C2188B5CEC1}">
      <dgm:prSet/>
      <dgm:spPr/>
      <dgm:t>
        <a:bodyPr/>
        <a:lstStyle/>
        <a:p>
          <a:endParaRPr lang="en-US"/>
        </a:p>
      </dgm:t>
    </dgm:pt>
    <dgm:pt modelId="{0AEC1FAC-3811-4AA7-838A-E870F0DC5FB1}" type="sibTrans" cxnId="{DDAE71F0-3AD1-45DF-BE2D-5C2188B5CEC1}">
      <dgm:prSet/>
      <dgm:spPr/>
      <dgm:t>
        <a:bodyPr/>
        <a:lstStyle/>
        <a:p>
          <a:endParaRPr lang="en-US"/>
        </a:p>
      </dgm:t>
    </dgm:pt>
    <dgm:pt modelId="{5BBFB978-02D1-49AD-9BA6-B33AB5159DE2}" type="pres">
      <dgm:prSet presAssocID="{4BE39113-A685-463B-B283-FE9212F1FD16}" presName="Name0" presStyleCnt="0">
        <dgm:presLayoutVars>
          <dgm:dir/>
          <dgm:animLvl val="lvl"/>
          <dgm:resizeHandles val="exact"/>
        </dgm:presLayoutVars>
      </dgm:prSet>
      <dgm:spPr/>
    </dgm:pt>
    <dgm:pt modelId="{7D688DB6-FF5B-4524-869D-770A2AAFBE65}" type="pres">
      <dgm:prSet presAssocID="{9B8537C5-F80F-4BA0-A89E-743A5B277239}" presName="composite" presStyleCnt="0"/>
      <dgm:spPr/>
    </dgm:pt>
    <dgm:pt modelId="{5A1B5473-0F77-4789-8CA8-684CB798D024}" type="pres">
      <dgm:prSet presAssocID="{9B8537C5-F80F-4BA0-A89E-743A5B277239}" presName="parTx" presStyleLbl="alignNode1" presStyleIdx="0" presStyleCnt="1">
        <dgm:presLayoutVars>
          <dgm:chMax val="0"/>
          <dgm:chPref val="0"/>
          <dgm:bulletEnabled val="1"/>
        </dgm:presLayoutVars>
      </dgm:prSet>
      <dgm:spPr/>
    </dgm:pt>
    <dgm:pt modelId="{D7D66794-913F-49EB-B42D-F481A5CCF2D1}" type="pres">
      <dgm:prSet presAssocID="{9B8537C5-F80F-4BA0-A89E-743A5B277239}" presName="desTx" presStyleLbl="alignAccFollowNode1" presStyleIdx="0" presStyleCnt="1">
        <dgm:presLayoutVars>
          <dgm:bulletEnabled val="1"/>
        </dgm:presLayoutVars>
      </dgm:prSet>
      <dgm:spPr/>
    </dgm:pt>
  </dgm:ptLst>
  <dgm:cxnLst>
    <dgm:cxn modelId="{A8708804-EFF9-4C90-89C2-74217B94D457}" type="presOf" srcId="{4BE39113-A685-463B-B283-FE9212F1FD16}" destId="{5BBFB978-02D1-49AD-9BA6-B33AB5159DE2}" srcOrd="0" destOrd="0" presId="urn:microsoft.com/office/officeart/2005/8/layout/hList1"/>
    <dgm:cxn modelId="{BB25BA2D-8966-41D0-9071-24B268B4AD6A}" type="presOf" srcId="{9B8537C5-F80F-4BA0-A89E-743A5B277239}" destId="{5A1B5473-0F77-4789-8CA8-684CB798D024}" srcOrd="0" destOrd="0" presId="urn:microsoft.com/office/officeart/2005/8/layout/hList1"/>
    <dgm:cxn modelId="{32987A30-F072-447D-98E6-907643470904}" type="presOf" srcId="{C78F20F8-74FB-4583-9215-08424EF2D36F}" destId="{D7D66794-913F-49EB-B42D-F481A5CCF2D1}" srcOrd="0" destOrd="1" presId="urn:microsoft.com/office/officeart/2005/8/layout/hList1"/>
    <dgm:cxn modelId="{63992389-5CA7-4503-AF1C-3261A009764C}" srcId="{4BE39113-A685-463B-B283-FE9212F1FD16}" destId="{9B8537C5-F80F-4BA0-A89E-743A5B277239}" srcOrd="0" destOrd="0" parTransId="{C5498CFC-15A6-45B9-83CC-092D1A55B7C9}" sibTransId="{C702D269-1626-4A21-A603-3067DBC07B99}"/>
    <dgm:cxn modelId="{5EBDD99E-F37D-473B-B254-613B5B67F05D}" type="presOf" srcId="{E9F669DB-50D5-4085-AA3D-9B915712A9EF}" destId="{D7D66794-913F-49EB-B42D-F481A5CCF2D1}" srcOrd="0" destOrd="0" presId="urn:microsoft.com/office/officeart/2005/8/layout/hList1"/>
    <dgm:cxn modelId="{4D6491B1-C134-4024-82D1-843367423DB1}" srcId="{9B8537C5-F80F-4BA0-A89E-743A5B277239}" destId="{E9F669DB-50D5-4085-AA3D-9B915712A9EF}" srcOrd="0" destOrd="0" parTransId="{F003994C-6C1C-4B3C-9F58-8E8E5EBEE98C}" sibTransId="{4AC14023-A8E7-4635-8B3B-06176F63868F}"/>
    <dgm:cxn modelId="{DDAE71F0-3AD1-45DF-BE2D-5C2188B5CEC1}" srcId="{9B8537C5-F80F-4BA0-A89E-743A5B277239}" destId="{C78F20F8-74FB-4583-9215-08424EF2D36F}" srcOrd="1" destOrd="0" parTransId="{C186B63F-625A-413A-8577-83CF94404ABC}" sibTransId="{0AEC1FAC-3811-4AA7-838A-E870F0DC5FB1}"/>
    <dgm:cxn modelId="{E0959E20-8FA5-4318-BFBD-E6F182B62893}" type="presParOf" srcId="{5BBFB978-02D1-49AD-9BA6-B33AB5159DE2}" destId="{7D688DB6-FF5B-4524-869D-770A2AAFBE65}" srcOrd="0" destOrd="0" presId="urn:microsoft.com/office/officeart/2005/8/layout/hList1"/>
    <dgm:cxn modelId="{5BE3954E-413C-4333-8255-723A16F1733F}" type="presParOf" srcId="{7D688DB6-FF5B-4524-869D-770A2AAFBE65}" destId="{5A1B5473-0F77-4789-8CA8-684CB798D024}" srcOrd="0" destOrd="0" presId="urn:microsoft.com/office/officeart/2005/8/layout/hList1"/>
    <dgm:cxn modelId="{049B51F6-04C0-42D0-AF0D-F967988F55BC}" type="presParOf" srcId="{7D688DB6-FF5B-4524-869D-770A2AAFBE65}" destId="{D7D66794-913F-49EB-B42D-F481A5CCF2D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A099903-1A28-4C2E-A7F3-A1F620F88334}" type="doc">
      <dgm:prSet loTypeId="urn:diagrams.loki3.com/BracketList" loCatId="list" qsTypeId="urn:microsoft.com/office/officeart/2005/8/quickstyle/simple1" qsCatId="simple" csTypeId="urn:microsoft.com/office/officeart/2005/8/colors/accent3_5" csCatId="accent3" phldr="1"/>
      <dgm:spPr/>
      <dgm:t>
        <a:bodyPr/>
        <a:lstStyle/>
        <a:p>
          <a:endParaRPr lang="en-US"/>
        </a:p>
      </dgm:t>
    </dgm:pt>
    <dgm:pt modelId="{1851872A-C68D-4922-AA6C-B24BFDB64148}">
      <dgm:prSet phldrT="[Text]"/>
      <dgm:spPr/>
      <dgm:t>
        <a:bodyPr/>
        <a:lstStyle/>
        <a:p>
          <a:r>
            <a:rPr lang="en-US"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“Present”</a:t>
          </a:r>
        </a:p>
      </dgm:t>
    </dgm:pt>
    <dgm:pt modelId="{0CC24D5F-A1B9-467B-889A-D85EAEF34B4B}" type="parTrans" cxnId="{C43CCB4B-FE15-4508-83B7-9107EDCD5FED}">
      <dgm:prSet/>
      <dgm:spPr/>
      <dgm:t>
        <a:bodyPr/>
        <a:lstStyle/>
        <a:p>
          <a:endParaRPr lang="en-US"/>
        </a:p>
      </dgm:t>
    </dgm:pt>
    <dgm:pt modelId="{E92EDF64-19D6-4E76-A3BC-D20D04B16F55}" type="sibTrans" cxnId="{C43CCB4B-FE15-4508-83B7-9107EDCD5FED}">
      <dgm:prSet/>
      <dgm:spPr/>
      <dgm:t>
        <a:bodyPr/>
        <a:lstStyle/>
        <a:p>
          <a:endParaRPr lang="en-US"/>
        </a:p>
      </dgm:t>
    </dgm:pt>
    <dgm:pt modelId="{E0F1B6D7-CE7F-452B-B85B-66422D6E1E3D}">
      <dgm:prSet phldrT="[Text]"/>
      <dgm:spPr/>
      <dgm:t>
        <a:bodyPr/>
        <a:lstStyle/>
        <a:p>
          <a:r>
            <a:rPr lang="en-US" b="1" cap="none" spc="50" dirty="0">
              <a:ln w="0"/>
              <a:solidFill>
                <a:schemeClr val="bg2"/>
              </a:solidFill>
              <a:effectLst>
                <a:innerShdw blurRad="63500" dist="50800" dir="13500000">
                  <a:srgbClr val="000000">
                    <a:alpha val="50000"/>
                  </a:srgbClr>
                </a:innerShdw>
              </a:effectLst>
            </a:rPr>
            <a:t>“To stand alongside”</a:t>
          </a:r>
        </a:p>
      </dgm:t>
    </dgm:pt>
    <dgm:pt modelId="{FF84139D-21ED-4FEF-BC1A-47556C606638}" type="parTrans" cxnId="{DC0C5D9D-98E2-41EC-96D9-4AADD0EEB3A3}">
      <dgm:prSet/>
      <dgm:spPr/>
      <dgm:t>
        <a:bodyPr/>
        <a:lstStyle/>
        <a:p>
          <a:endParaRPr lang="en-US"/>
        </a:p>
      </dgm:t>
    </dgm:pt>
    <dgm:pt modelId="{13D70C1C-E004-4AEE-9BD3-BEA58081C5EC}" type="sibTrans" cxnId="{DC0C5D9D-98E2-41EC-96D9-4AADD0EEB3A3}">
      <dgm:prSet/>
      <dgm:spPr/>
      <dgm:t>
        <a:bodyPr/>
        <a:lstStyle/>
        <a:p>
          <a:endParaRPr lang="en-US"/>
        </a:p>
      </dgm:t>
    </dgm:pt>
    <dgm:pt modelId="{B572E04B-33F7-4A1E-8B40-16C31C2A8901}" type="pres">
      <dgm:prSet presAssocID="{9A099903-1A28-4C2E-A7F3-A1F620F88334}" presName="Name0" presStyleCnt="0">
        <dgm:presLayoutVars>
          <dgm:dir/>
          <dgm:animLvl val="lvl"/>
          <dgm:resizeHandles val="exact"/>
        </dgm:presLayoutVars>
      </dgm:prSet>
      <dgm:spPr/>
    </dgm:pt>
    <dgm:pt modelId="{769ABB72-0443-47F9-A5E9-73F509608A8F}" type="pres">
      <dgm:prSet presAssocID="{1851872A-C68D-4922-AA6C-B24BFDB64148}" presName="linNode" presStyleCnt="0"/>
      <dgm:spPr/>
    </dgm:pt>
    <dgm:pt modelId="{B97CC88B-AE19-46FF-A4DC-76D8F5200035}" type="pres">
      <dgm:prSet presAssocID="{1851872A-C68D-4922-AA6C-B24BFDB64148}" presName="parTx" presStyleLbl="revTx" presStyleIdx="0" presStyleCnt="1">
        <dgm:presLayoutVars>
          <dgm:chMax val="1"/>
          <dgm:bulletEnabled val="1"/>
        </dgm:presLayoutVars>
      </dgm:prSet>
      <dgm:spPr/>
    </dgm:pt>
    <dgm:pt modelId="{63A3621F-C152-472B-AFFB-14712FB28FB3}" type="pres">
      <dgm:prSet presAssocID="{1851872A-C68D-4922-AA6C-B24BFDB64148}" presName="bracket" presStyleLbl="parChTrans1D1" presStyleIdx="0" presStyleCnt="1"/>
      <dgm:spPr/>
    </dgm:pt>
    <dgm:pt modelId="{1F4D66D0-00B2-4368-BDB9-D69C7FD90C4F}" type="pres">
      <dgm:prSet presAssocID="{1851872A-C68D-4922-AA6C-B24BFDB64148}" presName="spH" presStyleCnt="0"/>
      <dgm:spPr/>
    </dgm:pt>
    <dgm:pt modelId="{1E285738-96DA-42BC-9893-9ED44335166D}" type="pres">
      <dgm:prSet presAssocID="{1851872A-C68D-4922-AA6C-B24BFDB64148}" presName="desTx" presStyleLbl="node1" presStyleIdx="0" presStyleCnt="1">
        <dgm:presLayoutVars>
          <dgm:bulletEnabled val="1"/>
        </dgm:presLayoutVars>
      </dgm:prSet>
      <dgm:spPr/>
    </dgm:pt>
  </dgm:ptLst>
  <dgm:cxnLst>
    <dgm:cxn modelId="{827B9E66-1591-4AF2-B7FF-5858E517B362}" type="presOf" srcId="{E0F1B6D7-CE7F-452B-B85B-66422D6E1E3D}" destId="{1E285738-96DA-42BC-9893-9ED44335166D}" srcOrd="0" destOrd="0" presId="urn:diagrams.loki3.com/BracketList"/>
    <dgm:cxn modelId="{C43CCB4B-FE15-4508-83B7-9107EDCD5FED}" srcId="{9A099903-1A28-4C2E-A7F3-A1F620F88334}" destId="{1851872A-C68D-4922-AA6C-B24BFDB64148}" srcOrd="0" destOrd="0" parTransId="{0CC24D5F-A1B9-467B-889A-D85EAEF34B4B}" sibTransId="{E92EDF64-19D6-4E76-A3BC-D20D04B16F55}"/>
    <dgm:cxn modelId="{38096B70-114E-4825-845D-2168A3A76281}" type="presOf" srcId="{9A099903-1A28-4C2E-A7F3-A1F620F88334}" destId="{B572E04B-33F7-4A1E-8B40-16C31C2A8901}" srcOrd="0" destOrd="0" presId="urn:diagrams.loki3.com/BracketList"/>
    <dgm:cxn modelId="{9E883072-E741-491B-9C66-2106209CC230}" type="presOf" srcId="{1851872A-C68D-4922-AA6C-B24BFDB64148}" destId="{B97CC88B-AE19-46FF-A4DC-76D8F5200035}" srcOrd="0" destOrd="0" presId="urn:diagrams.loki3.com/BracketList"/>
    <dgm:cxn modelId="{DC0C5D9D-98E2-41EC-96D9-4AADD0EEB3A3}" srcId="{1851872A-C68D-4922-AA6C-B24BFDB64148}" destId="{E0F1B6D7-CE7F-452B-B85B-66422D6E1E3D}" srcOrd="0" destOrd="0" parTransId="{FF84139D-21ED-4FEF-BC1A-47556C606638}" sibTransId="{13D70C1C-E004-4AEE-9BD3-BEA58081C5EC}"/>
    <dgm:cxn modelId="{FD6D9E37-E02E-4AFF-97CE-58C94F3FB3F1}" type="presParOf" srcId="{B572E04B-33F7-4A1E-8B40-16C31C2A8901}" destId="{769ABB72-0443-47F9-A5E9-73F509608A8F}" srcOrd="0" destOrd="0" presId="urn:diagrams.loki3.com/BracketList"/>
    <dgm:cxn modelId="{BB658CF7-EF2C-4CEB-9400-CDE9607D376F}" type="presParOf" srcId="{769ABB72-0443-47F9-A5E9-73F509608A8F}" destId="{B97CC88B-AE19-46FF-A4DC-76D8F5200035}" srcOrd="0" destOrd="0" presId="urn:diagrams.loki3.com/BracketList"/>
    <dgm:cxn modelId="{B05F7A8F-B3B8-4181-BDA1-F2B370D1BD8A}" type="presParOf" srcId="{769ABB72-0443-47F9-A5E9-73F509608A8F}" destId="{63A3621F-C152-472B-AFFB-14712FB28FB3}" srcOrd="1" destOrd="0" presId="urn:diagrams.loki3.com/BracketList"/>
    <dgm:cxn modelId="{48408A6B-787F-4815-A3AE-F258D5BE11B0}" type="presParOf" srcId="{769ABB72-0443-47F9-A5E9-73F509608A8F}" destId="{1F4D66D0-00B2-4368-BDB9-D69C7FD90C4F}" srcOrd="2" destOrd="0" presId="urn:diagrams.loki3.com/BracketList"/>
    <dgm:cxn modelId="{564B6B36-6A56-4AAA-8A09-052BED3997E3}" type="presParOf" srcId="{769ABB72-0443-47F9-A5E9-73F509608A8F}" destId="{1E285738-96DA-42BC-9893-9ED44335166D}"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0850FEC-D439-4BE8-8819-DDFE22C05AB8}"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EBA61730-1832-4E12-86EA-62CF649C5C7C}">
      <dgm:prSet phldrT="[Text]"/>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1" cap="none" spc="0" dirty="0">
              <a:ln/>
              <a:solidFill>
                <a:schemeClr val="accent3"/>
              </a:solidFill>
              <a:effectLst/>
            </a:rPr>
            <a:t>STUPID</a:t>
          </a:r>
          <a:endParaRPr lang="en-US" dirty="0"/>
        </a:p>
      </dgm:t>
    </dgm:pt>
    <dgm:pt modelId="{B4B2747C-A7F2-45F8-9FB6-955D981B1891}" type="parTrans" cxnId="{F4C4C192-C765-4A18-ABE0-6A4DB4E8E2D6}">
      <dgm:prSet/>
      <dgm:spPr/>
      <dgm:t>
        <a:bodyPr/>
        <a:lstStyle/>
        <a:p>
          <a:endParaRPr lang="en-US"/>
        </a:p>
      </dgm:t>
    </dgm:pt>
    <dgm:pt modelId="{3B5632B5-16B7-4C96-888F-0B1223246482}" type="sibTrans" cxnId="{F4C4C192-C765-4A18-ABE0-6A4DB4E8E2D6}">
      <dgm:prSet/>
      <dgm:spPr/>
      <dgm:t>
        <a:bodyPr/>
        <a:lstStyle/>
        <a:p>
          <a:endParaRPr lang="en-US"/>
        </a:p>
      </dgm:t>
    </dgm:pt>
    <dgm:pt modelId="{2535B6DF-5226-4BFE-A74C-86F0D7D6F6DF}">
      <dgm:prSet phldrT="[Text]"/>
      <dgm:spPr/>
      <dgm:t>
        <a:bodyPr/>
        <a:lstStyle/>
        <a:p>
          <a:r>
            <a:rPr lang="en-US" dirty="0"/>
            <a:t>Just </a:t>
          </a:r>
          <a:r>
            <a:rPr lang="en-US" b="1" u="sng" dirty="0"/>
            <a:t>DO</a:t>
          </a:r>
          <a:r>
            <a:rPr lang="en-US" dirty="0"/>
            <a:t> it!</a:t>
          </a:r>
        </a:p>
      </dgm:t>
    </dgm:pt>
    <dgm:pt modelId="{3BDE9262-9ED6-450E-8E87-0C31EFDE2B96}" type="parTrans" cxnId="{36C8B8A5-6BF4-4451-9EB3-3DC72A3D9A30}">
      <dgm:prSet/>
      <dgm:spPr/>
      <dgm:t>
        <a:bodyPr/>
        <a:lstStyle/>
        <a:p>
          <a:endParaRPr lang="en-US"/>
        </a:p>
      </dgm:t>
    </dgm:pt>
    <dgm:pt modelId="{8227ACDA-E9ED-4585-8DB5-BF18CBF789C3}" type="sibTrans" cxnId="{36C8B8A5-6BF4-4451-9EB3-3DC72A3D9A30}">
      <dgm:prSet/>
      <dgm:spPr/>
      <dgm:t>
        <a:bodyPr/>
        <a:lstStyle/>
        <a:p>
          <a:endParaRPr lang="en-US"/>
        </a:p>
      </dgm:t>
    </dgm:pt>
    <dgm:pt modelId="{4B40AC19-6F34-4365-B304-A2BCD986F428}">
      <dgm:prSet phldrT="[Text]"/>
      <dgm:spPr/>
      <dgm:t>
        <a:bodyPr/>
        <a:lstStyle/>
        <a:p>
          <a:r>
            <a:rPr lang="en-US" dirty="0"/>
            <a:t>You CAN BE </a:t>
          </a:r>
          <a:r>
            <a:rPr lang="en-US" b="1" u="sng" dirty="0"/>
            <a:t>Perfect</a:t>
          </a:r>
          <a:r>
            <a:rPr lang="en-US" dirty="0"/>
            <a:t>!</a:t>
          </a:r>
        </a:p>
      </dgm:t>
    </dgm:pt>
    <dgm:pt modelId="{380DE919-062B-4A93-9E71-A5E3741B2CB4}" type="parTrans" cxnId="{124745A6-23CA-45EE-A6CB-12A6F6401952}">
      <dgm:prSet/>
      <dgm:spPr/>
      <dgm:t>
        <a:bodyPr/>
        <a:lstStyle/>
        <a:p>
          <a:endParaRPr lang="en-US"/>
        </a:p>
      </dgm:t>
    </dgm:pt>
    <dgm:pt modelId="{E88484CF-EE8E-486D-83D2-FA6B47698501}" type="sibTrans" cxnId="{124745A6-23CA-45EE-A6CB-12A6F6401952}">
      <dgm:prSet/>
      <dgm:spPr/>
      <dgm:t>
        <a:bodyPr/>
        <a:lstStyle/>
        <a:p>
          <a:endParaRPr lang="en-US"/>
        </a:p>
      </dgm:t>
    </dgm:pt>
    <dgm:pt modelId="{0F7E1DF0-43C3-4F52-BDFB-AACFD27DFB56}">
      <dgm:prSet phldrT="[Text]"/>
      <dgm:spPr/>
      <dgm:t>
        <a:bodyPr/>
        <a:lstStyle/>
        <a:p>
          <a:r>
            <a:rPr lang="en-US" b="1" u="sng" dirty="0"/>
            <a:t>STOP</a:t>
          </a:r>
          <a:r>
            <a:rPr lang="en-US" dirty="0"/>
            <a:t> SINNING!</a:t>
          </a:r>
        </a:p>
      </dgm:t>
    </dgm:pt>
    <dgm:pt modelId="{69E5B5B4-ED5C-4230-98F7-A0F016021E51}" type="parTrans" cxnId="{5A43D51E-27BE-46D8-BCB0-23C871359E8D}">
      <dgm:prSet/>
      <dgm:spPr/>
      <dgm:t>
        <a:bodyPr/>
        <a:lstStyle/>
        <a:p>
          <a:endParaRPr lang="en-US"/>
        </a:p>
      </dgm:t>
    </dgm:pt>
    <dgm:pt modelId="{0CF6A5C7-F844-4C0E-8FCE-1FDC573DFDBC}" type="sibTrans" cxnId="{5A43D51E-27BE-46D8-BCB0-23C871359E8D}">
      <dgm:prSet/>
      <dgm:spPr/>
      <dgm:t>
        <a:bodyPr/>
        <a:lstStyle/>
        <a:p>
          <a:endParaRPr lang="en-US"/>
        </a:p>
      </dgm:t>
    </dgm:pt>
    <dgm:pt modelId="{CE3CA5C5-A7D3-4337-9153-B2C3D949C6E3}" type="pres">
      <dgm:prSet presAssocID="{90850FEC-D439-4BE8-8819-DDFE22C05AB8}" presName="Name0" presStyleCnt="0">
        <dgm:presLayoutVars>
          <dgm:dir/>
          <dgm:animLvl val="lvl"/>
          <dgm:resizeHandles val="exact"/>
        </dgm:presLayoutVars>
      </dgm:prSet>
      <dgm:spPr/>
    </dgm:pt>
    <dgm:pt modelId="{F4352637-8C3C-4495-BB3E-49B592DD7FAC}" type="pres">
      <dgm:prSet presAssocID="{EBA61730-1832-4E12-86EA-62CF649C5C7C}" presName="linNode" presStyleCnt="0"/>
      <dgm:spPr/>
    </dgm:pt>
    <dgm:pt modelId="{5BB0D96A-1902-4E73-8540-C9981386C2B0}" type="pres">
      <dgm:prSet presAssocID="{EBA61730-1832-4E12-86EA-62CF649C5C7C}" presName="parTx" presStyleLbl="revTx" presStyleIdx="0" presStyleCnt="1">
        <dgm:presLayoutVars>
          <dgm:chMax val="1"/>
          <dgm:bulletEnabled val="1"/>
        </dgm:presLayoutVars>
      </dgm:prSet>
      <dgm:spPr/>
    </dgm:pt>
    <dgm:pt modelId="{4FAEEA79-8DB4-4066-B7E0-20E7ACEEB4B2}" type="pres">
      <dgm:prSet presAssocID="{EBA61730-1832-4E12-86EA-62CF649C5C7C}" presName="bracket" presStyleLbl="parChTrans1D1" presStyleIdx="0" presStyleCnt="1"/>
      <dgm:spPr/>
    </dgm:pt>
    <dgm:pt modelId="{EB2EC967-B780-47D7-99E8-428C2BB676EF}" type="pres">
      <dgm:prSet presAssocID="{EBA61730-1832-4E12-86EA-62CF649C5C7C}" presName="spH" presStyleCnt="0"/>
      <dgm:spPr/>
    </dgm:pt>
    <dgm:pt modelId="{42A251B2-7BF6-4560-91D5-B264046E6BBC}" type="pres">
      <dgm:prSet presAssocID="{EBA61730-1832-4E12-86EA-62CF649C5C7C}" presName="desTx" presStyleLbl="node1" presStyleIdx="0" presStyleCnt="1">
        <dgm:presLayoutVars>
          <dgm:bulletEnabled val="1"/>
        </dgm:presLayoutVars>
      </dgm:prSet>
      <dgm:spPr/>
    </dgm:pt>
  </dgm:ptLst>
  <dgm:cxnLst>
    <dgm:cxn modelId="{B098E819-B2F4-4988-AECD-BF9262C7A10F}" type="presOf" srcId="{EBA61730-1832-4E12-86EA-62CF649C5C7C}" destId="{5BB0D96A-1902-4E73-8540-C9981386C2B0}" srcOrd="0" destOrd="0" presId="urn:diagrams.loki3.com/BracketList"/>
    <dgm:cxn modelId="{5A43D51E-27BE-46D8-BCB0-23C871359E8D}" srcId="{EBA61730-1832-4E12-86EA-62CF649C5C7C}" destId="{0F7E1DF0-43C3-4F52-BDFB-AACFD27DFB56}" srcOrd="1" destOrd="0" parTransId="{69E5B5B4-ED5C-4230-98F7-A0F016021E51}" sibTransId="{0CF6A5C7-F844-4C0E-8FCE-1FDC573DFDBC}"/>
    <dgm:cxn modelId="{939D8270-A5EB-48AD-A2C5-B9D884BAD179}" type="presOf" srcId="{4B40AC19-6F34-4365-B304-A2BCD986F428}" destId="{42A251B2-7BF6-4560-91D5-B264046E6BBC}" srcOrd="0" destOrd="2" presId="urn:diagrams.loki3.com/BracketList"/>
    <dgm:cxn modelId="{F4C4C192-C765-4A18-ABE0-6A4DB4E8E2D6}" srcId="{90850FEC-D439-4BE8-8819-DDFE22C05AB8}" destId="{EBA61730-1832-4E12-86EA-62CF649C5C7C}" srcOrd="0" destOrd="0" parTransId="{B4B2747C-A7F2-45F8-9FB6-955D981B1891}" sibTransId="{3B5632B5-16B7-4C96-888F-0B1223246482}"/>
    <dgm:cxn modelId="{E1D9A8A2-C448-43C0-9A02-6D0EF598BE2F}" type="presOf" srcId="{2535B6DF-5226-4BFE-A74C-86F0D7D6F6DF}" destId="{42A251B2-7BF6-4560-91D5-B264046E6BBC}" srcOrd="0" destOrd="0" presId="urn:diagrams.loki3.com/BracketList"/>
    <dgm:cxn modelId="{36C8B8A5-6BF4-4451-9EB3-3DC72A3D9A30}" srcId="{EBA61730-1832-4E12-86EA-62CF649C5C7C}" destId="{2535B6DF-5226-4BFE-A74C-86F0D7D6F6DF}" srcOrd="0" destOrd="0" parTransId="{3BDE9262-9ED6-450E-8E87-0C31EFDE2B96}" sibTransId="{8227ACDA-E9ED-4585-8DB5-BF18CBF789C3}"/>
    <dgm:cxn modelId="{124745A6-23CA-45EE-A6CB-12A6F6401952}" srcId="{EBA61730-1832-4E12-86EA-62CF649C5C7C}" destId="{4B40AC19-6F34-4365-B304-A2BCD986F428}" srcOrd="2" destOrd="0" parTransId="{380DE919-062B-4A93-9E71-A5E3741B2CB4}" sibTransId="{E88484CF-EE8E-486D-83D2-FA6B47698501}"/>
    <dgm:cxn modelId="{0FC52FCB-82F2-4CC0-AA9C-606B9821EB8E}" type="presOf" srcId="{90850FEC-D439-4BE8-8819-DDFE22C05AB8}" destId="{CE3CA5C5-A7D3-4337-9153-B2C3D949C6E3}" srcOrd="0" destOrd="0" presId="urn:diagrams.loki3.com/BracketList"/>
    <dgm:cxn modelId="{CD49ACDB-45D3-41E8-AA67-2906C6B508C6}" type="presOf" srcId="{0F7E1DF0-43C3-4F52-BDFB-AACFD27DFB56}" destId="{42A251B2-7BF6-4560-91D5-B264046E6BBC}" srcOrd="0" destOrd="1" presId="urn:diagrams.loki3.com/BracketList"/>
    <dgm:cxn modelId="{C64CB7C9-D6F2-4806-BD19-F3FEB074BEFF}" type="presParOf" srcId="{CE3CA5C5-A7D3-4337-9153-B2C3D949C6E3}" destId="{F4352637-8C3C-4495-BB3E-49B592DD7FAC}" srcOrd="0" destOrd="0" presId="urn:diagrams.loki3.com/BracketList"/>
    <dgm:cxn modelId="{9641FF8E-D9DE-4F2E-BF77-F8C7C930549A}" type="presParOf" srcId="{F4352637-8C3C-4495-BB3E-49B592DD7FAC}" destId="{5BB0D96A-1902-4E73-8540-C9981386C2B0}" srcOrd="0" destOrd="0" presId="urn:diagrams.loki3.com/BracketList"/>
    <dgm:cxn modelId="{2D45DD23-18F6-434E-BFFA-A58456782C75}" type="presParOf" srcId="{F4352637-8C3C-4495-BB3E-49B592DD7FAC}" destId="{4FAEEA79-8DB4-4066-B7E0-20E7ACEEB4B2}" srcOrd="1" destOrd="0" presId="urn:diagrams.loki3.com/BracketList"/>
    <dgm:cxn modelId="{B234DC56-8148-4BBE-B9E4-B1B276D0E958}" type="presParOf" srcId="{F4352637-8C3C-4495-BB3E-49B592DD7FAC}" destId="{EB2EC967-B780-47D7-99E8-428C2BB676EF}" srcOrd="2" destOrd="0" presId="urn:diagrams.loki3.com/BracketList"/>
    <dgm:cxn modelId="{30303B98-904B-45B1-A0AD-DC9A27922AF5}" type="presParOf" srcId="{F4352637-8C3C-4495-BB3E-49B592DD7FAC}" destId="{42A251B2-7BF6-4560-91D5-B264046E6BBC}"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BF6714C-BC52-4F7A-8930-B615B024EC32}" type="doc">
      <dgm:prSet loTypeId="urn:microsoft.com/office/officeart/2005/8/layout/vList4" loCatId="list" qsTypeId="urn:microsoft.com/office/officeart/2005/8/quickstyle/simple4" qsCatId="simple" csTypeId="urn:microsoft.com/office/officeart/2005/8/colors/accent0_3" csCatId="mainScheme" phldr="1"/>
      <dgm:spPr/>
      <dgm:t>
        <a:bodyPr/>
        <a:lstStyle/>
        <a:p>
          <a:endParaRPr lang="en-US"/>
        </a:p>
      </dgm:t>
    </dgm:pt>
    <dgm:pt modelId="{21758A0E-3684-4608-A8C9-2DE67626FCE2}">
      <dgm:prSet/>
      <dgm:spPr/>
      <dgm:t>
        <a:bodyPr/>
        <a:lstStyle/>
        <a:p>
          <a:r>
            <a:rPr lang="en-US" dirty="0"/>
            <a:t>6:16  Do you not know that </a:t>
          </a:r>
          <a:r>
            <a:rPr lang="en-US" b="1" u="sng" dirty="0"/>
            <a:t>when you present yourselves </a:t>
          </a:r>
          <a:r>
            <a:rPr lang="en-US" dirty="0"/>
            <a:t>to someone as slaves for obedience, you are slaves of the one whom you obey, either of rebellion </a:t>
          </a:r>
          <a:r>
            <a:rPr lang="en-US" b="1" u="sng" dirty="0"/>
            <a:t>resulting in death</a:t>
          </a:r>
          <a:r>
            <a:rPr lang="en-US" dirty="0"/>
            <a:t>, or of obedience </a:t>
          </a:r>
          <a:r>
            <a:rPr lang="en-US" b="1" u="sng" dirty="0"/>
            <a:t>resulting in righteousness</a:t>
          </a:r>
          <a:r>
            <a:rPr lang="en-US" dirty="0"/>
            <a:t>? </a:t>
          </a:r>
        </a:p>
      </dgm:t>
    </dgm:pt>
    <dgm:pt modelId="{E8A40752-2A97-4EB0-91BD-57A8B3E43F73}" type="parTrans" cxnId="{F466FD13-DB2F-497E-844D-3505D84A0214}">
      <dgm:prSet/>
      <dgm:spPr/>
      <dgm:t>
        <a:bodyPr/>
        <a:lstStyle/>
        <a:p>
          <a:endParaRPr lang="en-US"/>
        </a:p>
      </dgm:t>
    </dgm:pt>
    <dgm:pt modelId="{2BC036A1-AF73-48C8-BF79-63FC58E29F4E}" type="sibTrans" cxnId="{F466FD13-DB2F-497E-844D-3505D84A0214}">
      <dgm:prSet/>
      <dgm:spPr/>
      <dgm:t>
        <a:bodyPr/>
        <a:lstStyle/>
        <a:p>
          <a:endParaRPr lang="en-US"/>
        </a:p>
      </dgm:t>
    </dgm:pt>
    <dgm:pt modelId="{0A08F0DC-138D-4051-94B9-192C08D8456A}">
      <dgm:prSet/>
      <dgm:spPr/>
      <dgm:t>
        <a:bodyPr/>
        <a:lstStyle/>
        <a:p>
          <a:r>
            <a:rPr lang="en-US" dirty="0"/>
            <a:t>6:17  But thanks be to God that though </a:t>
          </a:r>
          <a:r>
            <a:rPr lang="en-US" b="1" u="sng" dirty="0"/>
            <a:t>you were slaves of rebellion</a:t>
          </a:r>
          <a:r>
            <a:rPr lang="en-US" dirty="0"/>
            <a:t>, you became obedient </a:t>
          </a:r>
          <a:r>
            <a:rPr lang="en-US" b="1" u="sng" dirty="0"/>
            <a:t>from the heart </a:t>
          </a:r>
          <a:r>
            <a:rPr lang="en-US" dirty="0"/>
            <a:t>to that form of teaching to which you were committed, </a:t>
          </a:r>
        </a:p>
      </dgm:t>
    </dgm:pt>
    <dgm:pt modelId="{BF237E8E-9D13-4F40-B470-7039590C3AF0}" type="parTrans" cxnId="{CA916EDC-484D-4EEA-8505-26CFC66257BD}">
      <dgm:prSet/>
      <dgm:spPr/>
      <dgm:t>
        <a:bodyPr/>
        <a:lstStyle/>
        <a:p>
          <a:endParaRPr lang="en-US"/>
        </a:p>
      </dgm:t>
    </dgm:pt>
    <dgm:pt modelId="{AD36ED3B-90B2-4033-907D-8AE6D041F624}" type="sibTrans" cxnId="{CA916EDC-484D-4EEA-8505-26CFC66257BD}">
      <dgm:prSet/>
      <dgm:spPr/>
      <dgm:t>
        <a:bodyPr/>
        <a:lstStyle/>
        <a:p>
          <a:endParaRPr lang="en-US"/>
        </a:p>
      </dgm:t>
    </dgm:pt>
    <dgm:pt modelId="{D2CDB5C7-7B82-4A30-BD65-BA6C282AB0B1}">
      <dgm:prSet/>
      <dgm:spPr/>
      <dgm:t>
        <a:bodyPr/>
        <a:lstStyle/>
        <a:p>
          <a:r>
            <a:rPr lang="en-US" dirty="0"/>
            <a:t>6:18  and </a:t>
          </a:r>
          <a:r>
            <a:rPr lang="en-US" b="1" u="sng" dirty="0"/>
            <a:t>having been freed from </a:t>
          </a:r>
          <a:r>
            <a:rPr lang="en-US" dirty="0"/>
            <a:t>rebellion, you became slaves of </a:t>
          </a:r>
          <a:r>
            <a:rPr lang="en-US" strike="sngStrike" dirty="0"/>
            <a:t>righteousness</a:t>
          </a:r>
          <a:r>
            <a:rPr lang="en-US" strike="noStrike" dirty="0"/>
            <a:t> </a:t>
          </a:r>
          <a:r>
            <a:rPr lang="en-US" b="1" u="sng" strike="noStrike" dirty="0"/>
            <a:t>loving-kindness.</a:t>
          </a:r>
        </a:p>
      </dgm:t>
    </dgm:pt>
    <dgm:pt modelId="{AD43E283-3D65-445B-82CD-E71C80A5E922}" type="parTrans" cxnId="{B627870F-A24F-4630-83DA-E456D2013EC8}">
      <dgm:prSet/>
      <dgm:spPr/>
      <dgm:t>
        <a:bodyPr/>
        <a:lstStyle/>
        <a:p>
          <a:endParaRPr lang="en-US"/>
        </a:p>
      </dgm:t>
    </dgm:pt>
    <dgm:pt modelId="{C4476C38-CFCA-4F53-89FA-91D16A5BEBBE}" type="sibTrans" cxnId="{B627870F-A24F-4630-83DA-E456D2013EC8}">
      <dgm:prSet/>
      <dgm:spPr/>
      <dgm:t>
        <a:bodyPr/>
        <a:lstStyle/>
        <a:p>
          <a:endParaRPr lang="en-US"/>
        </a:p>
      </dgm:t>
    </dgm:pt>
    <dgm:pt modelId="{E28927DD-F1F6-40DC-91BD-E281C93EF24A}" type="pres">
      <dgm:prSet presAssocID="{BBF6714C-BC52-4F7A-8930-B615B024EC32}" presName="linear" presStyleCnt="0">
        <dgm:presLayoutVars>
          <dgm:dir/>
          <dgm:resizeHandles val="exact"/>
        </dgm:presLayoutVars>
      </dgm:prSet>
      <dgm:spPr/>
    </dgm:pt>
    <dgm:pt modelId="{FA1D52CB-B94B-4714-9A23-22098D674C62}" type="pres">
      <dgm:prSet presAssocID="{21758A0E-3684-4608-A8C9-2DE67626FCE2}" presName="comp" presStyleCnt="0"/>
      <dgm:spPr/>
    </dgm:pt>
    <dgm:pt modelId="{B72E075E-3F09-4A5A-A1CF-45FCF32DEDA5}" type="pres">
      <dgm:prSet presAssocID="{21758A0E-3684-4608-A8C9-2DE67626FCE2}" presName="box" presStyleLbl="node1" presStyleIdx="0" presStyleCnt="3"/>
      <dgm:spPr/>
    </dgm:pt>
    <dgm:pt modelId="{9D11E3D6-5176-4E30-8A41-F9F6C1A0D048}" type="pres">
      <dgm:prSet presAssocID="{21758A0E-3684-4608-A8C9-2DE67626FCE2}" presName="img" presStyleLbl="fgImgPlace1" presStyleIdx="0" presStyleCnt="3" custScaleX="67843" custLinFactNeighborX="499" custLinFactNeighborY="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3000" b="-3000"/>
          </a:stretch>
        </a:blipFill>
      </dgm:spPr>
      <dgm:extLst>
        <a:ext uri="{E40237B7-FDA0-4F09-8148-C483321AD2D9}">
          <dgm14:cNvPr xmlns:dgm14="http://schemas.microsoft.com/office/drawing/2010/diagram" id="0" name="" descr="Parent and Child"/>
        </a:ext>
      </dgm:extLst>
    </dgm:pt>
    <dgm:pt modelId="{9EDD7046-5BD4-4BBE-8F11-FCD88674881F}" type="pres">
      <dgm:prSet presAssocID="{21758A0E-3684-4608-A8C9-2DE67626FCE2}" presName="text" presStyleLbl="node1" presStyleIdx="0" presStyleCnt="3">
        <dgm:presLayoutVars>
          <dgm:bulletEnabled val="1"/>
        </dgm:presLayoutVars>
      </dgm:prSet>
      <dgm:spPr/>
    </dgm:pt>
    <dgm:pt modelId="{988D25A1-48BE-442E-86DF-2A47177BD0C5}" type="pres">
      <dgm:prSet presAssocID="{2BC036A1-AF73-48C8-BF79-63FC58E29F4E}" presName="spacer" presStyleCnt="0"/>
      <dgm:spPr/>
    </dgm:pt>
    <dgm:pt modelId="{FD88D1F0-1AB4-4DB4-8328-6F1237EF026A}" type="pres">
      <dgm:prSet presAssocID="{0A08F0DC-138D-4051-94B9-192C08D8456A}" presName="comp" presStyleCnt="0"/>
      <dgm:spPr/>
    </dgm:pt>
    <dgm:pt modelId="{212BF417-53A8-4A55-A075-23B059653911}" type="pres">
      <dgm:prSet presAssocID="{0A08F0DC-138D-4051-94B9-192C08D8456A}" presName="box" presStyleLbl="node1" presStyleIdx="1" presStyleCnt="3"/>
      <dgm:spPr/>
    </dgm:pt>
    <dgm:pt modelId="{F7D408F6-C828-43A8-A5A3-6949EC056C9F}" type="pres">
      <dgm:prSet presAssocID="{0A08F0DC-138D-4051-94B9-192C08D8456A}" presName="img" presStyleLbl="fgImgPlace1" presStyleIdx="1" presStyleCnt="3" custScaleX="67843" custLinFactNeighborX="499" custLinFactNeighborY="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rt"/>
        </a:ext>
      </dgm:extLst>
    </dgm:pt>
    <dgm:pt modelId="{814A1FE0-94DB-49C9-86E3-36E5B51FE4DF}" type="pres">
      <dgm:prSet presAssocID="{0A08F0DC-138D-4051-94B9-192C08D8456A}" presName="text" presStyleLbl="node1" presStyleIdx="1" presStyleCnt="3">
        <dgm:presLayoutVars>
          <dgm:bulletEnabled val="1"/>
        </dgm:presLayoutVars>
      </dgm:prSet>
      <dgm:spPr/>
    </dgm:pt>
    <dgm:pt modelId="{DEA3ADEE-3F46-4982-ABD2-2A9ED8EA4539}" type="pres">
      <dgm:prSet presAssocID="{AD36ED3B-90B2-4033-907D-8AE6D041F624}" presName="spacer" presStyleCnt="0"/>
      <dgm:spPr/>
    </dgm:pt>
    <dgm:pt modelId="{44494FCB-5564-454C-9BF9-145D4775E2D4}" type="pres">
      <dgm:prSet presAssocID="{D2CDB5C7-7B82-4A30-BD65-BA6C282AB0B1}" presName="comp" presStyleCnt="0"/>
      <dgm:spPr/>
    </dgm:pt>
    <dgm:pt modelId="{DCD1F8FF-52F5-4574-820A-DDEEC0B881FE}" type="pres">
      <dgm:prSet presAssocID="{D2CDB5C7-7B82-4A30-BD65-BA6C282AB0B1}" presName="box" presStyleLbl="node1" presStyleIdx="2" presStyleCnt="3"/>
      <dgm:spPr/>
    </dgm:pt>
    <dgm:pt modelId="{24746DED-4225-4DF6-A0F5-E04036432D00}" type="pres">
      <dgm:prSet presAssocID="{D2CDB5C7-7B82-4A30-BD65-BA6C282AB0B1}" presName="img" presStyleLbl="fgImgPlace1" presStyleIdx="2" presStyleCnt="3" custScaleX="67843" custLinFactNeighborX="499" custLinFactNeighborY="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Network"/>
        </a:ext>
      </dgm:extLst>
    </dgm:pt>
    <dgm:pt modelId="{CBCAD55D-75CD-4554-9949-E6F8C75D4ACC}" type="pres">
      <dgm:prSet presAssocID="{D2CDB5C7-7B82-4A30-BD65-BA6C282AB0B1}" presName="text" presStyleLbl="node1" presStyleIdx="2" presStyleCnt="3">
        <dgm:presLayoutVars>
          <dgm:bulletEnabled val="1"/>
        </dgm:presLayoutVars>
      </dgm:prSet>
      <dgm:spPr/>
    </dgm:pt>
  </dgm:ptLst>
  <dgm:cxnLst>
    <dgm:cxn modelId="{B627870F-A24F-4630-83DA-E456D2013EC8}" srcId="{BBF6714C-BC52-4F7A-8930-B615B024EC32}" destId="{D2CDB5C7-7B82-4A30-BD65-BA6C282AB0B1}" srcOrd="2" destOrd="0" parTransId="{AD43E283-3D65-445B-82CD-E71C80A5E922}" sibTransId="{C4476C38-CFCA-4F53-89FA-91D16A5BEBBE}"/>
    <dgm:cxn modelId="{6FE3AA10-FFD1-44CC-835F-706511DE30B5}" type="presOf" srcId="{21758A0E-3684-4608-A8C9-2DE67626FCE2}" destId="{9EDD7046-5BD4-4BBE-8F11-FCD88674881F}" srcOrd="1" destOrd="0" presId="urn:microsoft.com/office/officeart/2005/8/layout/vList4"/>
    <dgm:cxn modelId="{F466FD13-DB2F-497E-844D-3505D84A0214}" srcId="{BBF6714C-BC52-4F7A-8930-B615B024EC32}" destId="{21758A0E-3684-4608-A8C9-2DE67626FCE2}" srcOrd="0" destOrd="0" parTransId="{E8A40752-2A97-4EB0-91BD-57A8B3E43F73}" sibTransId="{2BC036A1-AF73-48C8-BF79-63FC58E29F4E}"/>
    <dgm:cxn modelId="{070A541D-E130-4C2E-B153-D939D9186C23}" type="presOf" srcId="{0A08F0DC-138D-4051-94B9-192C08D8456A}" destId="{212BF417-53A8-4A55-A075-23B059653911}" srcOrd="0" destOrd="0" presId="urn:microsoft.com/office/officeart/2005/8/layout/vList4"/>
    <dgm:cxn modelId="{5192475D-12CE-45E4-B24B-013356670E56}" type="presOf" srcId="{D2CDB5C7-7B82-4A30-BD65-BA6C282AB0B1}" destId="{CBCAD55D-75CD-4554-9949-E6F8C75D4ACC}" srcOrd="1" destOrd="0" presId="urn:microsoft.com/office/officeart/2005/8/layout/vList4"/>
    <dgm:cxn modelId="{CE2D017F-759E-42DA-B858-303ED7CDC07A}" type="presOf" srcId="{0A08F0DC-138D-4051-94B9-192C08D8456A}" destId="{814A1FE0-94DB-49C9-86E3-36E5B51FE4DF}" srcOrd="1" destOrd="0" presId="urn:microsoft.com/office/officeart/2005/8/layout/vList4"/>
    <dgm:cxn modelId="{8BB7908E-3124-4442-A75B-6D209684904C}" type="presOf" srcId="{BBF6714C-BC52-4F7A-8930-B615B024EC32}" destId="{E28927DD-F1F6-40DC-91BD-E281C93EF24A}" srcOrd="0" destOrd="0" presId="urn:microsoft.com/office/officeart/2005/8/layout/vList4"/>
    <dgm:cxn modelId="{2C913E91-4B73-4880-98CF-F091AE0B6A24}" type="presOf" srcId="{21758A0E-3684-4608-A8C9-2DE67626FCE2}" destId="{B72E075E-3F09-4A5A-A1CF-45FCF32DEDA5}" srcOrd="0" destOrd="0" presId="urn:microsoft.com/office/officeart/2005/8/layout/vList4"/>
    <dgm:cxn modelId="{D0DECACC-F3FD-4FA9-914E-FCA5BA218F07}" type="presOf" srcId="{D2CDB5C7-7B82-4A30-BD65-BA6C282AB0B1}" destId="{DCD1F8FF-52F5-4574-820A-DDEEC0B881FE}" srcOrd="0" destOrd="0" presId="urn:microsoft.com/office/officeart/2005/8/layout/vList4"/>
    <dgm:cxn modelId="{CA916EDC-484D-4EEA-8505-26CFC66257BD}" srcId="{BBF6714C-BC52-4F7A-8930-B615B024EC32}" destId="{0A08F0DC-138D-4051-94B9-192C08D8456A}" srcOrd="1" destOrd="0" parTransId="{BF237E8E-9D13-4F40-B470-7039590C3AF0}" sibTransId="{AD36ED3B-90B2-4033-907D-8AE6D041F624}"/>
    <dgm:cxn modelId="{EC3AFB2B-5D78-4D2B-8EFF-457CE1BE3F18}" type="presParOf" srcId="{E28927DD-F1F6-40DC-91BD-E281C93EF24A}" destId="{FA1D52CB-B94B-4714-9A23-22098D674C62}" srcOrd="0" destOrd="0" presId="urn:microsoft.com/office/officeart/2005/8/layout/vList4"/>
    <dgm:cxn modelId="{B7C8E18A-7F9A-47FD-847E-95600F9525D5}" type="presParOf" srcId="{FA1D52CB-B94B-4714-9A23-22098D674C62}" destId="{B72E075E-3F09-4A5A-A1CF-45FCF32DEDA5}" srcOrd="0" destOrd="0" presId="urn:microsoft.com/office/officeart/2005/8/layout/vList4"/>
    <dgm:cxn modelId="{D93C3800-1BF8-47BD-97C7-B7225B5D5172}" type="presParOf" srcId="{FA1D52CB-B94B-4714-9A23-22098D674C62}" destId="{9D11E3D6-5176-4E30-8A41-F9F6C1A0D048}" srcOrd="1" destOrd="0" presId="urn:microsoft.com/office/officeart/2005/8/layout/vList4"/>
    <dgm:cxn modelId="{2FA3F9E0-765E-4D1B-BEA1-E1E45ED518DA}" type="presParOf" srcId="{FA1D52CB-B94B-4714-9A23-22098D674C62}" destId="{9EDD7046-5BD4-4BBE-8F11-FCD88674881F}" srcOrd="2" destOrd="0" presId="urn:microsoft.com/office/officeart/2005/8/layout/vList4"/>
    <dgm:cxn modelId="{2680B7D8-33E4-4A59-B1E9-F5CADE4F5082}" type="presParOf" srcId="{E28927DD-F1F6-40DC-91BD-E281C93EF24A}" destId="{988D25A1-48BE-442E-86DF-2A47177BD0C5}" srcOrd="1" destOrd="0" presId="urn:microsoft.com/office/officeart/2005/8/layout/vList4"/>
    <dgm:cxn modelId="{0820A4D2-9E16-4D6F-8933-7564CBDADC24}" type="presParOf" srcId="{E28927DD-F1F6-40DC-91BD-E281C93EF24A}" destId="{FD88D1F0-1AB4-4DB4-8328-6F1237EF026A}" srcOrd="2" destOrd="0" presId="urn:microsoft.com/office/officeart/2005/8/layout/vList4"/>
    <dgm:cxn modelId="{5EA42FFD-4F43-42B9-976A-C38262BB9A94}" type="presParOf" srcId="{FD88D1F0-1AB4-4DB4-8328-6F1237EF026A}" destId="{212BF417-53A8-4A55-A075-23B059653911}" srcOrd="0" destOrd="0" presId="urn:microsoft.com/office/officeart/2005/8/layout/vList4"/>
    <dgm:cxn modelId="{0FA81138-2E85-4261-92AE-A5FAB5189AE1}" type="presParOf" srcId="{FD88D1F0-1AB4-4DB4-8328-6F1237EF026A}" destId="{F7D408F6-C828-43A8-A5A3-6949EC056C9F}" srcOrd="1" destOrd="0" presId="urn:microsoft.com/office/officeart/2005/8/layout/vList4"/>
    <dgm:cxn modelId="{AB376494-793F-4E91-92FC-9F8EAF29B8B1}" type="presParOf" srcId="{FD88D1F0-1AB4-4DB4-8328-6F1237EF026A}" destId="{814A1FE0-94DB-49C9-86E3-36E5B51FE4DF}" srcOrd="2" destOrd="0" presId="urn:microsoft.com/office/officeart/2005/8/layout/vList4"/>
    <dgm:cxn modelId="{5F59FECD-1B58-4CA2-8862-A61CFDB5D3E6}" type="presParOf" srcId="{E28927DD-F1F6-40DC-91BD-E281C93EF24A}" destId="{DEA3ADEE-3F46-4982-ABD2-2A9ED8EA4539}" srcOrd="3" destOrd="0" presId="urn:microsoft.com/office/officeart/2005/8/layout/vList4"/>
    <dgm:cxn modelId="{F4B3DFBE-C5CD-4432-87F2-864A8134E683}" type="presParOf" srcId="{E28927DD-F1F6-40DC-91BD-E281C93EF24A}" destId="{44494FCB-5564-454C-9BF9-145D4775E2D4}" srcOrd="4" destOrd="0" presId="urn:microsoft.com/office/officeart/2005/8/layout/vList4"/>
    <dgm:cxn modelId="{B8B2230B-86F3-4D77-9D4D-DD765FAA76F0}" type="presParOf" srcId="{44494FCB-5564-454C-9BF9-145D4775E2D4}" destId="{DCD1F8FF-52F5-4574-820A-DDEEC0B881FE}" srcOrd="0" destOrd="0" presId="urn:microsoft.com/office/officeart/2005/8/layout/vList4"/>
    <dgm:cxn modelId="{E750B616-6829-4A3C-92E8-981CED83930F}" type="presParOf" srcId="{44494FCB-5564-454C-9BF9-145D4775E2D4}" destId="{24746DED-4225-4DF6-A0F5-E04036432D00}" srcOrd="1" destOrd="0" presId="urn:microsoft.com/office/officeart/2005/8/layout/vList4"/>
    <dgm:cxn modelId="{9990A444-E898-4DFB-9D80-3BC92E6E07D7}" type="presParOf" srcId="{44494FCB-5564-454C-9BF9-145D4775E2D4}" destId="{CBCAD55D-75CD-4554-9949-E6F8C75D4ACC}" srcOrd="2" destOrd="0" presId="urn:microsoft.com/office/officeart/2005/8/layout/vList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6D28DEE-1209-46E0-9AB2-F8A6995BD82C}"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EAA06F0F-2A38-4CE9-977F-31D75B719933}">
      <dgm:prSet phldrT="[Text]"/>
      <dgm:spPr/>
      <dgm:t>
        <a:bodyPr/>
        <a:lstStyle/>
        <a:p>
          <a:r>
            <a:rPr lang="en-US"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Slavery</a:t>
          </a:r>
        </a:p>
      </dgm:t>
    </dgm:pt>
    <dgm:pt modelId="{89DA661E-BDE4-47DD-B0BD-F3E860224E96}" type="parTrans" cxnId="{6703A274-4345-4FA4-8EEE-ADE46FBD5880}">
      <dgm:prSet/>
      <dgm:spPr/>
      <dgm:t>
        <a:bodyPr/>
        <a:lstStyle/>
        <a:p>
          <a:endParaRPr lang="en-US"/>
        </a:p>
      </dgm:t>
    </dgm:pt>
    <dgm:pt modelId="{DF285E1E-B38D-45CF-B5AD-8F1D2CD7356B}" type="sibTrans" cxnId="{6703A274-4345-4FA4-8EEE-ADE46FBD5880}">
      <dgm:prSet/>
      <dgm:spPr/>
      <dgm:t>
        <a:bodyPr/>
        <a:lstStyle/>
        <a:p>
          <a:endParaRPr lang="en-US"/>
        </a:p>
      </dgm:t>
    </dgm:pt>
    <dgm:pt modelId="{0C5A0EB1-3BA1-421D-A942-622F56861015}">
      <dgm:prSet phldrT="[Text]"/>
      <dgm:spPr/>
      <dgm:t>
        <a:bodyPr/>
        <a:lstStyle/>
        <a:p>
          <a:r>
            <a:rPr lang="en-US" dirty="0"/>
            <a:t>Stagnation, Shame, Death</a:t>
          </a:r>
        </a:p>
      </dgm:t>
    </dgm:pt>
    <dgm:pt modelId="{8C5CABA3-F475-4B8D-83E2-BF741571DA2C}" type="parTrans" cxnId="{63CCFB67-CC64-4519-A4E9-BDF44957EF19}">
      <dgm:prSet/>
      <dgm:spPr/>
      <dgm:t>
        <a:bodyPr/>
        <a:lstStyle/>
        <a:p>
          <a:endParaRPr lang="en-US"/>
        </a:p>
      </dgm:t>
    </dgm:pt>
    <dgm:pt modelId="{C757C883-E86E-4ACA-A885-31D75CBDDC5C}" type="sibTrans" cxnId="{63CCFB67-CC64-4519-A4E9-BDF44957EF19}">
      <dgm:prSet/>
      <dgm:spPr/>
      <dgm:t>
        <a:bodyPr/>
        <a:lstStyle/>
        <a:p>
          <a:endParaRPr lang="en-US"/>
        </a:p>
      </dgm:t>
    </dgm:pt>
    <dgm:pt modelId="{1BE369E9-FF61-4CDB-913C-B87D3F5B83B6}">
      <dgm:prSet phldrT="[Text]"/>
      <dgm:spPr/>
      <dgm:t>
        <a:bodyPr/>
        <a:lstStyle/>
        <a:p>
          <a:r>
            <a:rPr lang="en-US"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Freedom</a:t>
          </a:r>
        </a:p>
      </dgm:t>
    </dgm:pt>
    <dgm:pt modelId="{DFBBC19A-A1B3-4CD8-BD49-195DFFAE2362}" type="parTrans" cxnId="{6F9E0820-1B2D-4ADD-88B6-566EF771C4D1}">
      <dgm:prSet/>
      <dgm:spPr/>
      <dgm:t>
        <a:bodyPr/>
        <a:lstStyle/>
        <a:p>
          <a:endParaRPr lang="en-US"/>
        </a:p>
      </dgm:t>
    </dgm:pt>
    <dgm:pt modelId="{AA8C406C-B382-4292-B366-7C306777765F}" type="sibTrans" cxnId="{6F9E0820-1B2D-4ADD-88B6-566EF771C4D1}">
      <dgm:prSet/>
      <dgm:spPr/>
      <dgm:t>
        <a:bodyPr/>
        <a:lstStyle/>
        <a:p>
          <a:endParaRPr lang="en-US"/>
        </a:p>
      </dgm:t>
    </dgm:pt>
    <dgm:pt modelId="{D8F13EDF-706C-4A42-B48E-1284FCF0ADEE}">
      <dgm:prSet phldrT="[Text]"/>
      <dgm:spPr/>
      <dgm:t>
        <a:bodyPr/>
        <a:lstStyle/>
        <a:p>
          <a:r>
            <a:rPr lang="en-US" dirty="0"/>
            <a:t>Growth, Significance, Life</a:t>
          </a:r>
        </a:p>
      </dgm:t>
    </dgm:pt>
    <dgm:pt modelId="{930E313C-8BE2-464D-8802-79FF24ED2E3D}" type="parTrans" cxnId="{DD2BB48A-FC2C-43BB-98EA-AAA07F1C3ADE}">
      <dgm:prSet/>
      <dgm:spPr/>
      <dgm:t>
        <a:bodyPr/>
        <a:lstStyle/>
        <a:p>
          <a:endParaRPr lang="en-US"/>
        </a:p>
      </dgm:t>
    </dgm:pt>
    <dgm:pt modelId="{82AFF6BD-DFEB-4F0D-BE5D-76019E05CD9A}" type="sibTrans" cxnId="{DD2BB48A-FC2C-43BB-98EA-AAA07F1C3ADE}">
      <dgm:prSet/>
      <dgm:spPr/>
      <dgm:t>
        <a:bodyPr/>
        <a:lstStyle/>
        <a:p>
          <a:endParaRPr lang="en-US"/>
        </a:p>
      </dgm:t>
    </dgm:pt>
    <dgm:pt modelId="{044CD7C7-EBB2-4FA3-935D-94A23C1FFCAD}" type="pres">
      <dgm:prSet presAssocID="{A6D28DEE-1209-46E0-9AB2-F8A6995BD82C}" presName="Name0" presStyleCnt="0">
        <dgm:presLayoutVars>
          <dgm:dir/>
          <dgm:animLvl val="lvl"/>
          <dgm:resizeHandles val="exact"/>
        </dgm:presLayoutVars>
      </dgm:prSet>
      <dgm:spPr/>
    </dgm:pt>
    <dgm:pt modelId="{2205C84F-E992-4C04-BB95-D3A5A77D1AD8}" type="pres">
      <dgm:prSet presAssocID="{EAA06F0F-2A38-4CE9-977F-31D75B719933}" presName="linNode" presStyleCnt="0"/>
      <dgm:spPr/>
    </dgm:pt>
    <dgm:pt modelId="{F797A9F1-191D-480D-B894-309028788BB1}" type="pres">
      <dgm:prSet presAssocID="{EAA06F0F-2A38-4CE9-977F-31D75B719933}" presName="parTx" presStyleLbl="revTx" presStyleIdx="0" presStyleCnt="2">
        <dgm:presLayoutVars>
          <dgm:chMax val="1"/>
          <dgm:bulletEnabled val="1"/>
        </dgm:presLayoutVars>
      </dgm:prSet>
      <dgm:spPr/>
    </dgm:pt>
    <dgm:pt modelId="{C989B88F-4220-45E2-8B36-3FA1DF6995BB}" type="pres">
      <dgm:prSet presAssocID="{EAA06F0F-2A38-4CE9-977F-31D75B719933}" presName="bracket" presStyleLbl="parChTrans1D1" presStyleIdx="0" presStyleCnt="2"/>
      <dgm:spPr/>
    </dgm:pt>
    <dgm:pt modelId="{5D80377E-EAC1-4A65-A79C-1C9BBC42B23A}" type="pres">
      <dgm:prSet presAssocID="{EAA06F0F-2A38-4CE9-977F-31D75B719933}" presName="spH" presStyleCnt="0"/>
      <dgm:spPr/>
    </dgm:pt>
    <dgm:pt modelId="{BD817FDF-DECE-4233-8E97-BBDD7AFA0512}" type="pres">
      <dgm:prSet presAssocID="{EAA06F0F-2A38-4CE9-977F-31D75B719933}" presName="desTx" presStyleLbl="node1" presStyleIdx="0" presStyleCnt="2" custLinFactNeighborX="-30105" custLinFactNeighborY="5271">
        <dgm:presLayoutVars>
          <dgm:bulletEnabled val="1"/>
        </dgm:presLayoutVars>
      </dgm:prSet>
      <dgm:spPr/>
    </dgm:pt>
    <dgm:pt modelId="{0C7922E1-3C3B-4981-8CB6-4B295DF79CC1}" type="pres">
      <dgm:prSet presAssocID="{DF285E1E-B38D-45CF-B5AD-8F1D2CD7356B}" presName="spV" presStyleCnt="0"/>
      <dgm:spPr/>
    </dgm:pt>
    <dgm:pt modelId="{8F4AFD16-0B5A-4D3C-9541-A06FD21011F7}" type="pres">
      <dgm:prSet presAssocID="{1BE369E9-FF61-4CDB-913C-B87D3F5B83B6}" presName="linNode" presStyleCnt="0"/>
      <dgm:spPr/>
    </dgm:pt>
    <dgm:pt modelId="{E1EEF555-2705-4E1C-B58F-2549C562C878}" type="pres">
      <dgm:prSet presAssocID="{1BE369E9-FF61-4CDB-913C-B87D3F5B83B6}" presName="parTx" presStyleLbl="revTx" presStyleIdx="1" presStyleCnt="2">
        <dgm:presLayoutVars>
          <dgm:chMax val="1"/>
          <dgm:bulletEnabled val="1"/>
        </dgm:presLayoutVars>
      </dgm:prSet>
      <dgm:spPr/>
    </dgm:pt>
    <dgm:pt modelId="{3997FCD1-037A-4A0C-9EA9-CCC3272A0CF8}" type="pres">
      <dgm:prSet presAssocID="{1BE369E9-FF61-4CDB-913C-B87D3F5B83B6}" presName="bracket" presStyleLbl="parChTrans1D1" presStyleIdx="1" presStyleCnt="2"/>
      <dgm:spPr/>
    </dgm:pt>
    <dgm:pt modelId="{289431F0-91ED-4E95-92A3-849A6A977405}" type="pres">
      <dgm:prSet presAssocID="{1BE369E9-FF61-4CDB-913C-B87D3F5B83B6}" presName="spH" presStyleCnt="0"/>
      <dgm:spPr/>
    </dgm:pt>
    <dgm:pt modelId="{D36E772E-0DEF-4F3E-A046-2E93F0B56543}" type="pres">
      <dgm:prSet presAssocID="{1BE369E9-FF61-4CDB-913C-B87D3F5B83B6}" presName="desTx" presStyleLbl="node1" presStyleIdx="1" presStyleCnt="2">
        <dgm:presLayoutVars>
          <dgm:bulletEnabled val="1"/>
        </dgm:presLayoutVars>
      </dgm:prSet>
      <dgm:spPr/>
    </dgm:pt>
  </dgm:ptLst>
  <dgm:cxnLst>
    <dgm:cxn modelId="{7E275105-5DB0-4645-965C-A9EA351E2433}" type="presOf" srcId="{A6D28DEE-1209-46E0-9AB2-F8A6995BD82C}" destId="{044CD7C7-EBB2-4FA3-935D-94A23C1FFCAD}" srcOrd="0" destOrd="0" presId="urn:diagrams.loki3.com/BracketList"/>
    <dgm:cxn modelId="{033A8607-0613-4DCE-A4AC-506399046EEB}" type="presOf" srcId="{D8F13EDF-706C-4A42-B48E-1284FCF0ADEE}" destId="{D36E772E-0DEF-4F3E-A046-2E93F0B56543}" srcOrd="0" destOrd="0" presId="urn:diagrams.loki3.com/BracketList"/>
    <dgm:cxn modelId="{6F9E0820-1B2D-4ADD-88B6-566EF771C4D1}" srcId="{A6D28DEE-1209-46E0-9AB2-F8A6995BD82C}" destId="{1BE369E9-FF61-4CDB-913C-B87D3F5B83B6}" srcOrd="1" destOrd="0" parTransId="{DFBBC19A-A1B3-4CD8-BD49-195DFFAE2362}" sibTransId="{AA8C406C-B382-4292-B366-7C306777765F}"/>
    <dgm:cxn modelId="{E5356A20-430D-4C66-8923-130D8186EEE8}" type="presOf" srcId="{1BE369E9-FF61-4CDB-913C-B87D3F5B83B6}" destId="{E1EEF555-2705-4E1C-B58F-2549C562C878}" srcOrd="0" destOrd="0" presId="urn:diagrams.loki3.com/BracketList"/>
    <dgm:cxn modelId="{C82C6B38-40D9-4910-816E-D21255A7596F}" type="presOf" srcId="{EAA06F0F-2A38-4CE9-977F-31D75B719933}" destId="{F797A9F1-191D-480D-B894-309028788BB1}" srcOrd="0" destOrd="0" presId="urn:diagrams.loki3.com/BracketList"/>
    <dgm:cxn modelId="{11B0335E-706F-4EFD-A979-D3E5C40AB476}" type="presOf" srcId="{0C5A0EB1-3BA1-421D-A942-622F56861015}" destId="{BD817FDF-DECE-4233-8E97-BBDD7AFA0512}" srcOrd="0" destOrd="0" presId="urn:diagrams.loki3.com/BracketList"/>
    <dgm:cxn modelId="{63CCFB67-CC64-4519-A4E9-BDF44957EF19}" srcId="{EAA06F0F-2A38-4CE9-977F-31D75B719933}" destId="{0C5A0EB1-3BA1-421D-A942-622F56861015}" srcOrd="0" destOrd="0" parTransId="{8C5CABA3-F475-4B8D-83E2-BF741571DA2C}" sibTransId="{C757C883-E86E-4ACA-A885-31D75CBDDC5C}"/>
    <dgm:cxn modelId="{6703A274-4345-4FA4-8EEE-ADE46FBD5880}" srcId="{A6D28DEE-1209-46E0-9AB2-F8A6995BD82C}" destId="{EAA06F0F-2A38-4CE9-977F-31D75B719933}" srcOrd="0" destOrd="0" parTransId="{89DA661E-BDE4-47DD-B0BD-F3E860224E96}" sibTransId="{DF285E1E-B38D-45CF-B5AD-8F1D2CD7356B}"/>
    <dgm:cxn modelId="{DD2BB48A-FC2C-43BB-98EA-AAA07F1C3ADE}" srcId="{1BE369E9-FF61-4CDB-913C-B87D3F5B83B6}" destId="{D8F13EDF-706C-4A42-B48E-1284FCF0ADEE}" srcOrd="0" destOrd="0" parTransId="{930E313C-8BE2-464D-8802-79FF24ED2E3D}" sibTransId="{82AFF6BD-DFEB-4F0D-BE5D-76019E05CD9A}"/>
    <dgm:cxn modelId="{A30C1074-053E-4553-AD4D-A57CECB4FE43}" type="presParOf" srcId="{044CD7C7-EBB2-4FA3-935D-94A23C1FFCAD}" destId="{2205C84F-E992-4C04-BB95-D3A5A77D1AD8}" srcOrd="0" destOrd="0" presId="urn:diagrams.loki3.com/BracketList"/>
    <dgm:cxn modelId="{011C2ED3-9D95-432B-A5A2-8FEA44610A18}" type="presParOf" srcId="{2205C84F-E992-4C04-BB95-D3A5A77D1AD8}" destId="{F797A9F1-191D-480D-B894-309028788BB1}" srcOrd="0" destOrd="0" presId="urn:diagrams.loki3.com/BracketList"/>
    <dgm:cxn modelId="{776A48AB-EEF7-4D0D-AE4D-D46AB8F8B373}" type="presParOf" srcId="{2205C84F-E992-4C04-BB95-D3A5A77D1AD8}" destId="{C989B88F-4220-45E2-8B36-3FA1DF6995BB}" srcOrd="1" destOrd="0" presId="urn:diagrams.loki3.com/BracketList"/>
    <dgm:cxn modelId="{DFCD90C1-140D-4291-8782-74713C9B95F0}" type="presParOf" srcId="{2205C84F-E992-4C04-BB95-D3A5A77D1AD8}" destId="{5D80377E-EAC1-4A65-A79C-1C9BBC42B23A}" srcOrd="2" destOrd="0" presId="urn:diagrams.loki3.com/BracketList"/>
    <dgm:cxn modelId="{FC402A03-785A-4592-986A-461FD251F416}" type="presParOf" srcId="{2205C84F-E992-4C04-BB95-D3A5A77D1AD8}" destId="{BD817FDF-DECE-4233-8E97-BBDD7AFA0512}" srcOrd="3" destOrd="0" presId="urn:diagrams.loki3.com/BracketList"/>
    <dgm:cxn modelId="{7C035C0F-BD8D-4A82-B4AC-E9477E284FB9}" type="presParOf" srcId="{044CD7C7-EBB2-4FA3-935D-94A23C1FFCAD}" destId="{0C7922E1-3C3B-4981-8CB6-4B295DF79CC1}" srcOrd="1" destOrd="0" presId="urn:diagrams.loki3.com/BracketList"/>
    <dgm:cxn modelId="{2EE970AB-9DE4-450F-A5E5-FD78BE2A5742}" type="presParOf" srcId="{044CD7C7-EBB2-4FA3-935D-94A23C1FFCAD}" destId="{8F4AFD16-0B5A-4D3C-9541-A06FD21011F7}" srcOrd="2" destOrd="0" presId="urn:diagrams.loki3.com/BracketList"/>
    <dgm:cxn modelId="{2DEE48E5-D93B-4463-BF58-366B361A5585}" type="presParOf" srcId="{8F4AFD16-0B5A-4D3C-9541-A06FD21011F7}" destId="{E1EEF555-2705-4E1C-B58F-2549C562C878}" srcOrd="0" destOrd="0" presId="urn:diagrams.loki3.com/BracketList"/>
    <dgm:cxn modelId="{0756746C-D3C4-4206-A8FE-F6B7CF1DE036}" type="presParOf" srcId="{8F4AFD16-0B5A-4D3C-9541-A06FD21011F7}" destId="{3997FCD1-037A-4A0C-9EA9-CCC3272A0CF8}" srcOrd="1" destOrd="0" presId="urn:diagrams.loki3.com/BracketList"/>
    <dgm:cxn modelId="{4F4927F5-ABF0-4DDF-9F85-3135762844FE}" type="presParOf" srcId="{8F4AFD16-0B5A-4D3C-9541-A06FD21011F7}" destId="{289431F0-91ED-4E95-92A3-849A6A977405}" srcOrd="2" destOrd="0" presId="urn:diagrams.loki3.com/BracketList"/>
    <dgm:cxn modelId="{D6B76C3E-BE1A-4D3B-954E-F51C2E755881}" type="presParOf" srcId="{8F4AFD16-0B5A-4D3C-9541-A06FD21011F7}" destId="{D36E772E-0DEF-4F3E-A046-2E93F0B56543}"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0C4E04-A905-4462-ACA0-53B70ACE075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B34D853-924B-4376-B46F-D709F59CA1DC}">
      <dgm:prSet/>
      <dgm:spPr/>
      <dgm:t>
        <a:bodyPr/>
        <a:lstStyle/>
        <a:p>
          <a:r>
            <a:rPr lang="en-US" dirty="0"/>
            <a:t>“</a:t>
          </a:r>
          <a:r>
            <a:rPr lang="en-US" i="1" u="sng" dirty="0"/>
            <a:t>Our</a:t>
          </a:r>
          <a:r>
            <a:rPr lang="en-US" dirty="0"/>
            <a:t> Freedom” NOT “</a:t>
          </a:r>
          <a:r>
            <a:rPr lang="en-US" i="1" u="sng" dirty="0"/>
            <a:t>My</a:t>
          </a:r>
          <a:r>
            <a:rPr lang="en-US" dirty="0"/>
            <a:t> Freedom!”</a:t>
          </a:r>
        </a:p>
      </dgm:t>
    </dgm:pt>
    <dgm:pt modelId="{0085CE4C-3CF7-4825-BB1D-0471BE330230}" type="parTrans" cxnId="{C5B2096A-9CBC-4F27-A6D8-9AF5C33A627D}">
      <dgm:prSet/>
      <dgm:spPr/>
      <dgm:t>
        <a:bodyPr/>
        <a:lstStyle/>
        <a:p>
          <a:endParaRPr lang="en-US"/>
        </a:p>
      </dgm:t>
    </dgm:pt>
    <dgm:pt modelId="{4CD172C1-F79E-4A2F-AF6F-31DD7C9334F1}" type="sibTrans" cxnId="{C5B2096A-9CBC-4F27-A6D8-9AF5C33A627D}">
      <dgm:prSet/>
      <dgm:spPr/>
      <dgm:t>
        <a:bodyPr/>
        <a:lstStyle/>
        <a:p>
          <a:endParaRPr lang="en-US"/>
        </a:p>
      </dgm:t>
    </dgm:pt>
    <dgm:pt modelId="{AB5368AD-5CBE-43CD-9E94-77DC27144508}">
      <dgm:prSet/>
      <dgm:spPr/>
      <dgm:t>
        <a:bodyPr/>
        <a:lstStyle/>
        <a:p>
          <a:r>
            <a:rPr lang="en-US" dirty="0"/>
            <a:t>Love-Based Freedom</a:t>
          </a:r>
        </a:p>
      </dgm:t>
    </dgm:pt>
    <dgm:pt modelId="{4AD1A77C-123A-4DE1-B53C-017DF65C9DF6}" type="parTrans" cxnId="{E361053A-6185-48CA-94BC-F3E937A486B8}">
      <dgm:prSet/>
      <dgm:spPr/>
      <dgm:t>
        <a:bodyPr/>
        <a:lstStyle/>
        <a:p>
          <a:endParaRPr lang="en-US"/>
        </a:p>
      </dgm:t>
    </dgm:pt>
    <dgm:pt modelId="{06EEE213-97AF-4C6B-B0A9-353A97FDB6B1}" type="sibTrans" cxnId="{E361053A-6185-48CA-94BC-F3E937A486B8}">
      <dgm:prSet/>
      <dgm:spPr/>
      <dgm:t>
        <a:bodyPr/>
        <a:lstStyle/>
        <a:p>
          <a:endParaRPr lang="en-US"/>
        </a:p>
      </dgm:t>
    </dgm:pt>
    <dgm:pt modelId="{3460E09C-337F-4872-9B31-4C5CFDCDC64F}">
      <dgm:prSet/>
      <dgm:spPr/>
      <dgm:t>
        <a:bodyPr/>
        <a:lstStyle/>
        <a:p>
          <a:r>
            <a:rPr lang="en-US" b="1" dirty="0"/>
            <a:t>Galatians 5:13  </a:t>
          </a:r>
          <a:r>
            <a:rPr lang="en-US" dirty="0"/>
            <a:t>For </a:t>
          </a:r>
          <a:r>
            <a:rPr lang="en-US" b="1" u="sng" dirty="0"/>
            <a:t>you were called to freedom</a:t>
          </a:r>
          <a:r>
            <a:rPr lang="en-US" dirty="0"/>
            <a:t>, brethren; only do not turn your freedom into an opportunity for the flesh, but </a:t>
          </a:r>
          <a:r>
            <a:rPr lang="en-US" b="1" u="sng" dirty="0"/>
            <a:t>through love serve one another</a:t>
          </a:r>
          <a:r>
            <a:rPr lang="en-US" dirty="0"/>
            <a:t>. </a:t>
          </a:r>
        </a:p>
      </dgm:t>
    </dgm:pt>
    <dgm:pt modelId="{24E83B76-3032-41B5-B114-F570A0367D59}" type="parTrans" cxnId="{E1AA909D-FC9F-4749-9BB2-99B1ED1E0BA3}">
      <dgm:prSet/>
      <dgm:spPr/>
      <dgm:t>
        <a:bodyPr/>
        <a:lstStyle/>
        <a:p>
          <a:endParaRPr lang="en-US"/>
        </a:p>
      </dgm:t>
    </dgm:pt>
    <dgm:pt modelId="{A07F3E8C-94B0-4828-A5F6-9925FB3E862C}" type="sibTrans" cxnId="{E1AA909D-FC9F-4749-9BB2-99B1ED1E0BA3}">
      <dgm:prSet/>
      <dgm:spPr/>
      <dgm:t>
        <a:bodyPr/>
        <a:lstStyle/>
        <a:p>
          <a:endParaRPr lang="en-US"/>
        </a:p>
      </dgm:t>
    </dgm:pt>
    <dgm:pt modelId="{024CB1EA-749B-4A25-8070-F57D7C092D11}" type="pres">
      <dgm:prSet presAssocID="{970C4E04-A905-4462-ACA0-53B70ACE075F}" presName="linear" presStyleCnt="0">
        <dgm:presLayoutVars>
          <dgm:dir/>
          <dgm:animLvl val="lvl"/>
          <dgm:resizeHandles val="exact"/>
        </dgm:presLayoutVars>
      </dgm:prSet>
      <dgm:spPr/>
    </dgm:pt>
    <dgm:pt modelId="{A4145C77-0D3E-4FEE-8B82-1C66BAEB2838}" type="pres">
      <dgm:prSet presAssocID="{9B34D853-924B-4376-B46F-D709F59CA1DC}" presName="parentLin" presStyleCnt="0"/>
      <dgm:spPr/>
    </dgm:pt>
    <dgm:pt modelId="{C5E433AD-4D13-4A11-8575-B6E93323BC7B}" type="pres">
      <dgm:prSet presAssocID="{9B34D853-924B-4376-B46F-D709F59CA1DC}" presName="parentLeftMargin" presStyleLbl="node1" presStyleIdx="0" presStyleCnt="1"/>
      <dgm:spPr/>
    </dgm:pt>
    <dgm:pt modelId="{EBCC4F06-D645-4D15-A067-6347808D531F}" type="pres">
      <dgm:prSet presAssocID="{9B34D853-924B-4376-B46F-D709F59CA1DC}" presName="parentText" presStyleLbl="node1" presStyleIdx="0" presStyleCnt="1">
        <dgm:presLayoutVars>
          <dgm:chMax val="0"/>
          <dgm:bulletEnabled val="1"/>
        </dgm:presLayoutVars>
      </dgm:prSet>
      <dgm:spPr/>
    </dgm:pt>
    <dgm:pt modelId="{F9F1C57E-3C9F-41BC-A464-AA690128871E}" type="pres">
      <dgm:prSet presAssocID="{9B34D853-924B-4376-B46F-D709F59CA1DC}" presName="negativeSpace" presStyleCnt="0"/>
      <dgm:spPr/>
    </dgm:pt>
    <dgm:pt modelId="{378549D2-BB87-4249-B591-2FA327215B14}" type="pres">
      <dgm:prSet presAssocID="{9B34D853-924B-4376-B46F-D709F59CA1DC}" presName="childText" presStyleLbl="conFgAcc1" presStyleIdx="0" presStyleCnt="1">
        <dgm:presLayoutVars>
          <dgm:bulletEnabled val="1"/>
        </dgm:presLayoutVars>
      </dgm:prSet>
      <dgm:spPr/>
    </dgm:pt>
  </dgm:ptLst>
  <dgm:cxnLst>
    <dgm:cxn modelId="{E361053A-6185-48CA-94BC-F3E937A486B8}" srcId="{9B34D853-924B-4376-B46F-D709F59CA1DC}" destId="{AB5368AD-5CBE-43CD-9E94-77DC27144508}" srcOrd="0" destOrd="0" parTransId="{4AD1A77C-123A-4DE1-B53C-017DF65C9DF6}" sibTransId="{06EEE213-97AF-4C6B-B0A9-353A97FDB6B1}"/>
    <dgm:cxn modelId="{203D2D3E-7193-425E-9896-8A09B49E0EDC}" type="presOf" srcId="{3460E09C-337F-4872-9B31-4C5CFDCDC64F}" destId="{378549D2-BB87-4249-B591-2FA327215B14}" srcOrd="0" destOrd="1" presId="urn:microsoft.com/office/officeart/2005/8/layout/list1"/>
    <dgm:cxn modelId="{C5B2096A-9CBC-4F27-A6D8-9AF5C33A627D}" srcId="{970C4E04-A905-4462-ACA0-53B70ACE075F}" destId="{9B34D853-924B-4376-B46F-D709F59CA1DC}" srcOrd="0" destOrd="0" parTransId="{0085CE4C-3CF7-4825-BB1D-0471BE330230}" sibTransId="{4CD172C1-F79E-4A2F-AF6F-31DD7C9334F1}"/>
    <dgm:cxn modelId="{E501D176-77F3-43C8-AA1D-4626F3BB61C2}" type="presOf" srcId="{9B34D853-924B-4376-B46F-D709F59CA1DC}" destId="{C5E433AD-4D13-4A11-8575-B6E93323BC7B}" srcOrd="0" destOrd="0" presId="urn:microsoft.com/office/officeart/2005/8/layout/list1"/>
    <dgm:cxn modelId="{E1AA909D-FC9F-4749-9BB2-99B1ED1E0BA3}" srcId="{9B34D853-924B-4376-B46F-D709F59CA1DC}" destId="{3460E09C-337F-4872-9B31-4C5CFDCDC64F}" srcOrd="1" destOrd="0" parTransId="{24E83B76-3032-41B5-B114-F570A0367D59}" sibTransId="{A07F3E8C-94B0-4828-A5F6-9925FB3E862C}"/>
    <dgm:cxn modelId="{CA36B3B4-71E0-49C9-96BE-FBA660E4B58C}" type="presOf" srcId="{9B34D853-924B-4376-B46F-D709F59CA1DC}" destId="{EBCC4F06-D645-4D15-A067-6347808D531F}" srcOrd="1" destOrd="0" presId="urn:microsoft.com/office/officeart/2005/8/layout/list1"/>
    <dgm:cxn modelId="{10F083D5-4A2F-40AF-9F54-2B805616B1B2}" type="presOf" srcId="{970C4E04-A905-4462-ACA0-53B70ACE075F}" destId="{024CB1EA-749B-4A25-8070-F57D7C092D11}" srcOrd="0" destOrd="0" presId="urn:microsoft.com/office/officeart/2005/8/layout/list1"/>
    <dgm:cxn modelId="{417BB8F7-9611-4B14-BAB7-2081DC6B1237}" type="presOf" srcId="{AB5368AD-5CBE-43CD-9E94-77DC27144508}" destId="{378549D2-BB87-4249-B591-2FA327215B14}" srcOrd="0" destOrd="0" presId="urn:microsoft.com/office/officeart/2005/8/layout/list1"/>
    <dgm:cxn modelId="{F4ED0170-EF1A-48AD-B056-837B26AE39B0}" type="presParOf" srcId="{024CB1EA-749B-4A25-8070-F57D7C092D11}" destId="{A4145C77-0D3E-4FEE-8B82-1C66BAEB2838}" srcOrd="0" destOrd="0" presId="urn:microsoft.com/office/officeart/2005/8/layout/list1"/>
    <dgm:cxn modelId="{D054B462-B15C-4556-81C0-BE645142BE84}" type="presParOf" srcId="{A4145C77-0D3E-4FEE-8B82-1C66BAEB2838}" destId="{C5E433AD-4D13-4A11-8575-B6E93323BC7B}" srcOrd="0" destOrd="0" presId="urn:microsoft.com/office/officeart/2005/8/layout/list1"/>
    <dgm:cxn modelId="{F25D6DDF-1DC6-4C7D-8C93-09636972D626}" type="presParOf" srcId="{A4145C77-0D3E-4FEE-8B82-1C66BAEB2838}" destId="{EBCC4F06-D645-4D15-A067-6347808D531F}" srcOrd="1" destOrd="0" presId="urn:microsoft.com/office/officeart/2005/8/layout/list1"/>
    <dgm:cxn modelId="{4B6C3867-3E5A-43F6-A298-99890D9E7F76}" type="presParOf" srcId="{024CB1EA-749B-4A25-8070-F57D7C092D11}" destId="{F9F1C57E-3C9F-41BC-A464-AA690128871E}" srcOrd="1" destOrd="0" presId="urn:microsoft.com/office/officeart/2005/8/layout/list1"/>
    <dgm:cxn modelId="{FA5940A2-AACF-4C47-B7BB-5CB57FDEDC8D}" type="presParOf" srcId="{024CB1EA-749B-4A25-8070-F57D7C092D11}" destId="{378549D2-BB87-4249-B591-2FA327215B14}"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E18EA7-B4C4-4007-B3B8-7E4BCC5DC2C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0B3EAAB-43AF-4680-91B9-8242E4340BA1}">
      <dgm:prSet phldrT="[Text]"/>
      <dgm:spPr/>
      <dgm:t>
        <a:bodyPr/>
        <a:lstStyle/>
        <a:p>
          <a:r>
            <a:rPr lang="en-US" dirty="0"/>
            <a:t>“</a:t>
          </a:r>
          <a:r>
            <a:rPr lang="en-US" u="sng" dirty="0"/>
            <a:t>MY</a:t>
          </a:r>
          <a:r>
            <a:rPr lang="en-US" dirty="0"/>
            <a:t> Way”</a:t>
          </a:r>
        </a:p>
      </dgm:t>
    </dgm:pt>
    <dgm:pt modelId="{72334F10-39C4-41FD-9E53-EDA6F1F7EC80}" type="parTrans" cxnId="{EA332332-C7F8-4E61-9815-6501A81D010C}">
      <dgm:prSet/>
      <dgm:spPr/>
      <dgm:t>
        <a:bodyPr/>
        <a:lstStyle/>
        <a:p>
          <a:endParaRPr lang="en-US"/>
        </a:p>
      </dgm:t>
    </dgm:pt>
    <dgm:pt modelId="{6978E241-DEC7-402B-900F-D16F651E971F}" type="sibTrans" cxnId="{EA332332-C7F8-4E61-9815-6501A81D010C}">
      <dgm:prSet/>
      <dgm:spPr/>
      <dgm:t>
        <a:bodyPr/>
        <a:lstStyle/>
        <a:p>
          <a:endParaRPr lang="en-US"/>
        </a:p>
      </dgm:t>
    </dgm:pt>
    <dgm:pt modelId="{F5139D7B-DA2A-47BF-8207-B4E96BA1F209}">
      <dgm:prSet phldrT="[Text]"/>
      <dgm:spPr/>
      <dgm:t>
        <a:bodyPr/>
        <a:lstStyle/>
        <a:p>
          <a:r>
            <a:rPr lang="en-US" dirty="0"/>
            <a:t>Rebellion (no real God)</a:t>
          </a:r>
        </a:p>
      </dgm:t>
    </dgm:pt>
    <dgm:pt modelId="{25617ED5-019B-4DA0-AC37-DC80E8356404}" type="parTrans" cxnId="{5458F6D9-E958-4AD5-B868-5516D5E9263E}">
      <dgm:prSet/>
      <dgm:spPr/>
      <dgm:t>
        <a:bodyPr/>
        <a:lstStyle/>
        <a:p>
          <a:endParaRPr lang="en-US"/>
        </a:p>
      </dgm:t>
    </dgm:pt>
    <dgm:pt modelId="{6DA394D4-4EC8-4CD6-9F7F-A4C1EDA230C3}" type="sibTrans" cxnId="{5458F6D9-E958-4AD5-B868-5516D5E9263E}">
      <dgm:prSet/>
      <dgm:spPr/>
      <dgm:t>
        <a:bodyPr/>
        <a:lstStyle/>
        <a:p>
          <a:endParaRPr lang="en-US"/>
        </a:p>
      </dgm:t>
    </dgm:pt>
    <dgm:pt modelId="{93A71F64-C962-44BC-8BBB-E47F6756252B}" type="pres">
      <dgm:prSet presAssocID="{E7E18EA7-B4C4-4007-B3B8-7E4BCC5DC2C0}" presName="linear" presStyleCnt="0">
        <dgm:presLayoutVars>
          <dgm:animLvl val="lvl"/>
          <dgm:resizeHandles val="exact"/>
        </dgm:presLayoutVars>
      </dgm:prSet>
      <dgm:spPr/>
    </dgm:pt>
    <dgm:pt modelId="{3BC40F17-1CC0-4E74-A10C-0D6F9C6338A1}" type="pres">
      <dgm:prSet presAssocID="{50B3EAAB-43AF-4680-91B9-8242E4340BA1}" presName="parentText" presStyleLbl="node1" presStyleIdx="0" presStyleCnt="2">
        <dgm:presLayoutVars>
          <dgm:chMax val="0"/>
          <dgm:bulletEnabled val="1"/>
        </dgm:presLayoutVars>
      </dgm:prSet>
      <dgm:spPr/>
    </dgm:pt>
    <dgm:pt modelId="{6EFEAAB9-B255-40E6-B867-94C70F5C787E}" type="pres">
      <dgm:prSet presAssocID="{6978E241-DEC7-402B-900F-D16F651E971F}" presName="spacer" presStyleCnt="0"/>
      <dgm:spPr/>
    </dgm:pt>
    <dgm:pt modelId="{8B2C30DD-A73E-47D4-9139-56A0A7C54789}" type="pres">
      <dgm:prSet presAssocID="{F5139D7B-DA2A-47BF-8207-B4E96BA1F209}" presName="parentText" presStyleLbl="node1" presStyleIdx="1" presStyleCnt="2">
        <dgm:presLayoutVars>
          <dgm:chMax val="0"/>
          <dgm:bulletEnabled val="1"/>
        </dgm:presLayoutVars>
      </dgm:prSet>
      <dgm:spPr/>
    </dgm:pt>
  </dgm:ptLst>
  <dgm:cxnLst>
    <dgm:cxn modelId="{60F6C81A-C94F-4596-B460-4143C1DF2A5A}" type="presOf" srcId="{F5139D7B-DA2A-47BF-8207-B4E96BA1F209}" destId="{8B2C30DD-A73E-47D4-9139-56A0A7C54789}" srcOrd="0" destOrd="0" presId="urn:microsoft.com/office/officeart/2005/8/layout/vList2"/>
    <dgm:cxn modelId="{EA332332-C7F8-4E61-9815-6501A81D010C}" srcId="{E7E18EA7-B4C4-4007-B3B8-7E4BCC5DC2C0}" destId="{50B3EAAB-43AF-4680-91B9-8242E4340BA1}" srcOrd="0" destOrd="0" parTransId="{72334F10-39C4-41FD-9E53-EDA6F1F7EC80}" sibTransId="{6978E241-DEC7-402B-900F-D16F651E971F}"/>
    <dgm:cxn modelId="{8A4F8595-578C-4434-8399-7AFB7EC23A9E}" type="presOf" srcId="{50B3EAAB-43AF-4680-91B9-8242E4340BA1}" destId="{3BC40F17-1CC0-4E74-A10C-0D6F9C6338A1}" srcOrd="0" destOrd="0" presId="urn:microsoft.com/office/officeart/2005/8/layout/vList2"/>
    <dgm:cxn modelId="{D952D6BB-64A5-4D95-9422-E7ABC3A25C35}" type="presOf" srcId="{E7E18EA7-B4C4-4007-B3B8-7E4BCC5DC2C0}" destId="{93A71F64-C962-44BC-8BBB-E47F6756252B}" srcOrd="0" destOrd="0" presId="urn:microsoft.com/office/officeart/2005/8/layout/vList2"/>
    <dgm:cxn modelId="{5458F6D9-E958-4AD5-B868-5516D5E9263E}" srcId="{E7E18EA7-B4C4-4007-B3B8-7E4BCC5DC2C0}" destId="{F5139D7B-DA2A-47BF-8207-B4E96BA1F209}" srcOrd="1" destOrd="0" parTransId="{25617ED5-019B-4DA0-AC37-DC80E8356404}" sibTransId="{6DA394D4-4EC8-4CD6-9F7F-A4C1EDA230C3}"/>
    <dgm:cxn modelId="{DEF52BDB-BEAA-416E-981D-33B5E52D2F84}" type="presParOf" srcId="{93A71F64-C962-44BC-8BBB-E47F6756252B}" destId="{3BC40F17-1CC0-4E74-A10C-0D6F9C6338A1}" srcOrd="0" destOrd="0" presId="urn:microsoft.com/office/officeart/2005/8/layout/vList2"/>
    <dgm:cxn modelId="{0C8EA5D7-02D4-4EDA-A349-CA0AE9AB8296}" type="presParOf" srcId="{93A71F64-C962-44BC-8BBB-E47F6756252B}" destId="{6EFEAAB9-B255-40E6-B867-94C70F5C787E}" srcOrd="1" destOrd="0" presId="urn:microsoft.com/office/officeart/2005/8/layout/vList2"/>
    <dgm:cxn modelId="{9FAA3DDB-FC4C-4F3A-90E0-C0B2B8CE9ADA}" type="presParOf" srcId="{93A71F64-C962-44BC-8BBB-E47F6756252B}" destId="{8B2C30DD-A73E-47D4-9139-56A0A7C54789}"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E18EA7-B4C4-4007-B3B8-7E4BCC5DC2C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0B3EAAB-43AF-4680-91B9-8242E4340BA1}">
      <dgm:prSet phldrT="[Text]"/>
      <dgm:spPr/>
      <dgm:t>
        <a:bodyPr/>
        <a:lstStyle/>
        <a:p>
          <a:r>
            <a:rPr lang="en-US" dirty="0"/>
            <a:t>“</a:t>
          </a:r>
          <a:r>
            <a:rPr lang="en-US" u="sng" dirty="0"/>
            <a:t>OUR</a:t>
          </a:r>
          <a:r>
            <a:rPr lang="en-US" dirty="0"/>
            <a:t> Way”</a:t>
          </a:r>
        </a:p>
      </dgm:t>
    </dgm:pt>
    <dgm:pt modelId="{72334F10-39C4-41FD-9E53-EDA6F1F7EC80}" type="parTrans" cxnId="{EA332332-C7F8-4E61-9815-6501A81D010C}">
      <dgm:prSet/>
      <dgm:spPr/>
      <dgm:t>
        <a:bodyPr/>
        <a:lstStyle/>
        <a:p>
          <a:endParaRPr lang="en-US"/>
        </a:p>
      </dgm:t>
    </dgm:pt>
    <dgm:pt modelId="{6978E241-DEC7-402B-900F-D16F651E971F}" type="sibTrans" cxnId="{EA332332-C7F8-4E61-9815-6501A81D010C}">
      <dgm:prSet/>
      <dgm:spPr/>
      <dgm:t>
        <a:bodyPr/>
        <a:lstStyle/>
        <a:p>
          <a:endParaRPr lang="en-US"/>
        </a:p>
      </dgm:t>
    </dgm:pt>
    <dgm:pt modelId="{F5139D7B-DA2A-47BF-8207-B4E96BA1F209}">
      <dgm:prSet phldrT="[Text]"/>
      <dgm:spPr/>
      <dgm:t>
        <a:bodyPr/>
        <a:lstStyle/>
        <a:p>
          <a:r>
            <a:rPr lang="en-US" dirty="0"/>
            <a:t>Via </a:t>
          </a:r>
          <a:r>
            <a:rPr lang="en-US" i="1" u="sng" dirty="0"/>
            <a:t>God’s</a:t>
          </a:r>
          <a:r>
            <a:rPr lang="en-US" dirty="0"/>
            <a:t> Leadership</a:t>
          </a:r>
        </a:p>
      </dgm:t>
    </dgm:pt>
    <dgm:pt modelId="{25617ED5-019B-4DA0-AC37-DC80E8356404}" type="parTrans" cxnId="{5458F6D9-E958-4AD5-B868-5516D5E9263E}">
      <dgm:prSet/>
      <dgm:spPr/>
      <dgm:t>
        <a:bodyPr/>
        <a:lstStyle/>
        <a:p>
          <a:endParaRPr lang="en-US"/>
        </a:p>
      </dgm:t>
    </dgm:pt>
    <dgm:pt modelId="{6DA394D4-4EC8-4CD6-9F7F-A4C1EDA230C3}" type="sibTrans" cxnId="{5458F6D9-E958-4AD5-B868-5516D5E9263E}">
      <dgm:prSet/>
      <dgm:spPr/>
      <dgm:t>
        <a:bodyPr/>
        <a:lstStyle/>
        <a:p>
          <a:endParaRPr lang="en-US"/>
        </a:p>
      </dgm:t>
    </dgm:pt>
    <dgm:pt modelId="{93A71F64-C962-44BC-8BBB-E47F6756252B}" type="pres">
      <dgm:prSet presAssocID="{E7E18EA7-B4C4-4007-B3B8-7E4BCC5DC2C0}" presName="linear" presStyleCnt="0">
        <dgm:presLayoutVars>
          <dgm:animLvl val="lvl"/>
          <dgm:resizeHandles val="exact"/>
        </dgm:presLayoutVars>
      </dgm:prSet>
      <dgm:spPr/>
    </dgm:pt>
    <dgm:pt modelId="{3BC40F17-1CC0-4E74-A10C-0D6F9C6338A1}" type="pres">
      <dgm:prSet presAssocID="{50B3EAAB-43AF-4680-91B9-8242E4340BA1}" presName="parentText" presStyleLbl="node1" presStyleIdx="0" presStyleCnt="2">
        <dgm:presLayoutVars>
          <dgm:chMax val="0"/>
          <dgm:bulletEnabled val="1"/>
        </dgm:presLayoutVars>
      </dgm:prSet>
      <dgm:spPr/>
    </dgm:pt>
    <dgm:pt modelId="{6EFEAAB9-B255-40E6-B867-94C70F5C787E}" type="pres">
      <dgm:prSet presAssocID="{6978E241-DEC7-402B-900F-D16F651E971F}" presName="spacer" presStyleCnt="0"/>
      <dgm:spPr/>
    </dgm:pt>
    <dgm:pt modelId="{8B2C30DD-A73E-47D4-9139-56A0A7C54789}" type="pres">
      <dgm:prSet presAssocID="{F5139D7B-DA2A-47BF-8207-B4E96BA1F209}" presName="parentText" presStyleLbl="node1" presStyleIdx="1" presStyleCnt="2">
        <dgm:presLayoutVars>
          <dgm:chMax val="0"/>
          <dgm:bulletEnabled val="1"/>
        </dgm:presLayoutVars>
      </dgm:prSet>
      <dgm:spPr/>
    </dgm:pt>
  </dgm:ptLst>
  <dgm:cxnLst>
    <dgm:cxn modelId="{60F6C81A-C94F-4596-B460-4143C1DF2A5A}" type="presOf" srcId="{F5139D7B-DA2A-47BF-8207-B4E96BA1F209}" destId="{8B2C30DD-A73E-47D4-9139-56A0A7C54789}" srcOrd="0" destOrd="0" presId="urn:microsoft.com/office/officeart/2005/8/layout/vList2"/>
    <dgm:cxn modelId="{EA332332-C7F8-4E61-9815-6501A81D010C}" srcId="{E7E18EA7-B4C4-4007-B3B8-7E4BCC5DC2C0}" destId="{50B3EAAB-43AF-4680-91B9-8242E4340BA1}" srcOrd="0" destOrd="0" parTransId="{72334F10-39C4-41FD-9E53-EDA6F1F7EC80}" sibTransId="{6978E241-DEC7-402B-900F-D16F651E971F}"/>
    <dgm:cxn modelId="{8A4F8595-578C-4434-8399-7AFB7EC23A9E}" type="presOf" srcId="{50B3EAAB-43AF-4680-91B9-8242E4340BA1}" destId="{3BC40F17-1CC0-4E74-A10C-0D6F9C6338A1}" srcOrd="0" destOrd="0" presId="urn:microsoft.com/office/officeart/2005/8/layout/vList2"/>
    <dgm:cxn modelId="{D952D6BB-64A5-4D95-9422-E7ABC3A25C35}" type="presOf" srcId="{E7E18EA7-B4C4-4007-B3B8-7E4BCC5DC2C0}" destId="{93A71F64-C962-44BC-8BBB-E47F6756252B}" srcOrd="0" destOrd="0" presId="urn:microsoft.com/office/officeart/2005/8/layout/vList2"/>
    <dgm:cxn modelId="{5458F6D9-E958-4AD5-B868-5516D5E9263E}" srcId="{E7E18EA7-B4C4-4007-B3B8-7E4BCC5DC2C0}" destId="{F5139D7B-DA2A-47BF-8207-B4E96BA1F209}" srcOrd="1" destOrd="0" parTransId="{25617ED5-019B-4DA0-AC37-DC80E8356404}" sibTransId="{6DA394D4-4EC8-4CD6-9F7F-A4C1EDA230C3}"/>
    <dgm:cxn modelId="{DEF52BDB-BEAA-416E-981D-33B5E52D2F84}" type="presParOf" srcId="{93A71F64-C962-44BC-8BBB-E47F6756252B}" destId="{3BC40F17-1CC0-4E74-A10C-0D6F9C6338A1}" srcOrd="0" destOrd="0" presId="urn:microsoft.com/office/officeart/2005/8/layout/vList2"/>
    <dgm:cxn modelId="{0C8EA5D7-02D4-4EDA-A349-CA0AE9AB8296}" type="presParOf" srcId="{93A71F64-C962-44BC-8BBB-E47F6756252B}" destId="{6EFEAAB9-B255-40E6-B867-94C70F5C787E}" srcOrd="1" destOrd="0" presId="urn:microsoft.com/office/officeart/2005/8/layout/vList2"/>
    <dgm:cxn modelId="{9FAA3DDB-FC4C-4F3A-90E0-C0B2B8CE9ADA}" type="presParOf" srcId="{93A71F64-C962-44BC-8BBB-E47F6756252B}" destId="{8B2C30DD-A73E-47D4-9139-56A0A7C54789}" srcOrd="2"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5CE927-7F1F-4044-9F9A-FB3085210D07}" type="doc">
      <dgm:prSet loTypeId="urn:microsoft.com/office/officeart/2005/8/layout/lProcess2" loCatId="list" qsTypeId="urn:microsoft.com/office/officeart/2005/8/quickstyle/3d2" qsCatId="3D" csTypeId="urn:microsoft.com/office/officeart/2005/8/colors/accent1_2" csCatId="accent1" phldr="1"/>
      <dgm:spPr/>
      <dgm:t>
        <a:bodyPr/>
        <a:lstStyle/>
        <a:p>
          <a:endParaRPr lang="en-US"/>
        </a:p>
      </dgm:t>
    </dgm:pt>
    <dgm:pt modelId="{603D037E-C6A4-4093-92F1-0E497C6AEAF8}">
      <dgm:prSet phldrT="[Text]"/>
      <dgm:spPr/>
      <dgm:t>
        <a:bodyPr/>
        <a:lstStyle/>
        <a:p>
          <a:r>
            <a:rPr lang="en-US" dirty="0"/>
            <a:t>Humankind’s Problems with God</a:t>
          </a:r>
        </a:p>
      </dgm:t>
    </dgm:pt>
    <dgm:pt modelId="{B4433578-BE58-4B9E-8517-F26664787309}" type="parTrans" cxnId="{A647EE3C-DBFE-4EE6-9423-0E2D36192DFA}">
      <dgm:prSet/>
      <dgm:spPr/>
      <dgm:t>
        <a:bodyPr/>
        <a:lstStyle/>
        <a:p>
          <a:endParaRPr lang="en-US"/>
        </a:p>
      </dgm:t>
    </dgm:pt>
    <dgm:pt modelId="{B8C2DD3C-EC27-4F47-925C-A9B80A670A17}" type="sibTrans" cxnId="{A647EE3C-DBFE-4EE6-9423-0E2D36192DFA}">
      <dgm:prSet/>
      <dgm:spPr/>
      <dgm:t>
        <a:bodyPr/>
        <a:lstStyle/>
        <a:p>
          <a:endParaRPr lang="en-US"/>
        </a:p>
      </dgm:t>
    </dgm:pt>
    <dgm:pt modelId="{E8DDD46C-E6C9-4410-B466-00E568E88584}">
      <dgm:prSet phldrT="[Text]"/>
      <dgm:spPr/>
      <dgm:t>
        <a:bodyPr/>
        <a:lstStyle/>
        <a:p>
          <a:r>
            <a:rPr lang="en-US" dirty="0"/>
            <a:t>We don’t need God.</a:t>
          </a:r>
        </a:p>
      </dgm:t>
    </dgm:pt>
    <dgm:pt modelId="{48AA374C-C48C-4F0E-BD8C-91F2C3119BA9}" type="parTrans" cxnId="{8C0E8634-1B10-406B-BD86-7ABEA641CCAD}">
      <dgm:prSet/>
      <dgm:spPr/>
      <dgm:t>
        <a:bodyPr/>
        <a:lstStyle/>
        <a:p>
          <a:endParaRPr lang="en-US"/>
        </a:p>
      </dgm:t>
    </dgm:pt>
    <dgm:pt modelId="{AFB9AC72-4358-4DDD-8874-DFA5CF66BD29}" type="sibTrans" cxnId="{8C0E8634-1B10-406B-BD86-7ABEA641CCAD}">
      <dgm:prSet/>
      <dgm:spPr/>
      <dgm:t>
        <a:bodyPr/>
        <a:lstStyle/>
        <a:p>
          <a:endParaRPr lang="en-US"/>
        </a:p>
      </dgm:t>
    </dgm:pt>
    <dgm:pt modelId="{FADA1AB9-1E44-4F6B-B207-BA68DD0BAA41}">
      <dgm:prSet phldrT="[Text]"/>
      <dgm:spPr/>
      <dgm:t>
        <a:bodyPr/>
        <a:lstStyle/>
        <a:p>
          <a:r>
            <a:rPr lang="en-US" dirty="0"/>
            <a:t>God’s Problem with humankind</a:t>
          </a:r>
        </a:p>
      </dgm:t>
    </dgm:pt>
    <dgm:pt modelId="{AADB633A-EC72-4D6B-9EED-47E93D507B40}" type="parTrans" cxnId="{EA056C89-017C-49B9-9856-2E8647989AEF}">
      <dgm:prSet/>
      <dgm:spPr/>
      <dgm:t>
        <a:bodyPr/>
        <a:lstStyle/>
        <a:p>
          <a:endParaRPr lang="en-US"/>
        </a:p>
      </dgm:t>
    </dgm:pt>
    <dgm:pt modelId="{B68165FC-E0C7-4E2F-BE41-EAF5A4C61768}" type="sibTrans" cxnId="{EA056C89-017C-49B9-9856-2E8647989AEF}">
      <dgm:prSet/>
      <dgm:spPr/>
      <dgm:t>
        <a:bodyPr/>
        <a:lstStyle/>
        <a:p>
          <a:endParaRPr lang="en-US"/>
        </a:p>
      </dgm:t>
    </dgm:pt>
    <dgm:pt modelId="{F9A4B3E1-0774-4E58-9DE6-EACD126576FC}">
      <dgm:prSet phldrT="[Text]"/>
      <dgm:spPr/>
      <dgm:t>
        <a:bodyPr/>
        <a:lstStyle/>
        <a:p>
          <a:r>
            <a:rPr lang="en-US" dirty="0"/>
            <a:t>Sin</a:t>
          </a:r>
          <a:br>
            <a:rPr lang="en-US" dirty="0"/>
          </a:br>
          <a:r>
            <a:rPr lang="en-US" dirty="0"/>
            <a:t>(=Rebellious Hearts)</a:t>
          </a:r>
        </a:p>
      </dgm:t>
    </dgm:pt>
    <dgm:pt modelId="{91DB908D-411A-499C-95B2-E4FC8A27856F}" type="parTrans" cxnId="{4B8A6676-2337-4675-96C3-3C4A976309EC}">
      <dgm:prSet/>
      <dgm:spPr/>
      <dgm:t>
        <a:bodyPr/>
        <a:lstStyle/>
        <a:p>
          <a:endParaRPr lang="en-US"/>
        </a:p>
      </dgm:t>
    </dgm:pt>
    <dgm:pt modelId="{4F818114-115E-44C9-8D00-1EFBA806E473}" type="sibTrans" cxnId="{4B8A6676-2337-4675-96C3-3C4A976309EC}">
      <dgm:prSet/>
      <dgm:spPr/>
      <dgm:t>
        <a:bodyPr/>
        <a:lstStyle/>
        <a:p>
          <a:endParaRPr lang="en-US"/>
        </a:p>
      </dgm:t>
    </dgm:pt>
    <dgm:pt modelId="{15C3A854-F0AF-4879-97BD-DE3E12FF7762}">
      <dgm:prSet phldrT="[Text]"/>
      <dgm:spPr/>
      <dgm:t>
        <a:bodyPr/>
        <a:lstStyle/>
        <a:p>
          <a:r>
            <a:rPr lang="en-US" dirty="0"/>
            <a:t>We’re </a:t>
          </a:r>
          <a:r>
            <a:rPr lang="en-US" i="0" dirty="0"/>
            <a:t>good! (enough)</a:t>
          </a:r>
          <a:endParaRPr lang="en-US" dirty="0"/>
        </a:p>
      </dgm:t>
    </dgm:pt>
    <dgm:pt modelId="{0B564CD8-A92E-453E-B77B-E8B45910A97B}" type="parTrans" cxnId="{0CAD3FD0-18C4-4279-BE45-7A74D2063A9F}">
      <dgm:prSet/>
      <dgm:spPr/>
      <dgm:t>
        <a:bodyPr/>
        <a:lstStyle/>
        <a:p>
          <a:endParaRPr lang="en-US"/>
        </a:p>
      </dgm:t>
    </dgm:pt>
    <dgm:pt modelId="{5B37EC6B-6BBA-4A40-B0D8-D8409B8F3120}" type="sibTrans" cxnId="{0CAD3FD0-18C4-4279-BE45-7A74D2063A9F}">
      <dgm:prSet/>
      <dgm:spPr/>
      <dgm:t>
        <a:bodyPr/>
        <a:lstStyle/>
        <a:p>
          <a:endParaRPr lang="en-US"/>
        </a:p>
      </dgm:t>
    </dgm:pt>
    <dgm:pt modelId="{C502B6CA-2515-4489-A481-C65FAD6B4973}">
      <dgm:prSet phldrT="[Text]"/>
      <dgm:spPr/>
      <dgm:t>
        <a:bodyPr/>
        <a:lstStyle/>
        <a:p>
          <a:r>
            <a:rPr lang="en-US" dirty="0"/>
            <a:t>God contradicts us.</a:t>
          </a:r>
        </a:p>
      </dgm:t>
    </dgm:pt>
    <dgm:pt modelId="{598AD1EF-6800-4968-BF56-83A95337FEF6}" type="parTrans" cxnId="{2FE0AFE2-948A-45D2-AF34-1EC57C6CC6C9}">
      <dgm:prSet/>
      <dgm:spPr/>
      <dgm:t>
        <a:bodyPr/>
        <a:lstStyle/>
        <a:p>
          <a:endParaRPr lang="en-US"/>
        </a:p>
      </dgm:t>
    </dgm:pt>
    <dgm:pt modelId="{991D865A-8968-49F6-B2D6-C7CB608DB666}" type="sibTrans" cxnId="{2FE0AFE2-948A-45D2-AF34-1EC57C6CC6C9}">
      <dgm:prSet/>
      <dgm:spPr/>
      <dgm:t>
        <a:bodyPr/>
        <a:lstStyle/>
        <a:p>
          <a:endParaRPr lang="en-US"/>
        </a:p>
      </dgm:t>
    </dgm:pt>
    <dgm:pt modelId="{E408BB2C-932F-448B-87C5-AF2575B9D62B}" type="pres">
      <dgm:prSet presAssocID="{BA5CE927-7F1F-4044-9F9A-FB3085210D07}" presName="theList" presStyleCnt="0">
        <dgm:presLayoutVars>
          <dgm:dir/>
          <dgm:animLvl val="lvl"/>
          <dgm:resizeHandles val="exact"/>
        </dgm:presLayoutVars>
      </dgm:prSet>
      <dgm:spPr/>
    </dgm:pt>
    <dgm:pt modelId="{46028CBF-A539-43B7-A6C2-6BDECA9ED734}" type="pres">
      <dgm:prSet presAssocID="{603D037E-C6A4-4093-92F1-0E497C6AEAF8}" presName="compNode" presStyleCnt="0"/>
      <dgm:spPr/>
    </dgm:pt>
    <dgm:pt modelId="{5826D8BF-D94B-4D3B-8820-6961ED36C0FC}" type="pres">
      <dgm:prSet presAssocID="{603D037E-C6A4-4093-92F1-0E497C6AEAF8}" presName="aNode" presStyleLbl="bgShp" presStyleIdx="0" presStyleCnt="2"/>
      <dgm:spPr/>
    </dgm:pt>
    <dgm:pt modelId="{D9920ECD-9188-459E-BBCE-DCCBA67E445F}" type="pres">
      <dgm:prSet presAssocID="{603D037E-C6A4-4093-92F1-0E497C6AEAF8}" presName="textNode" presStyleLbl="bgShp" presStyleIdx="0" presStyleCnt="2"/>
      <dgm:spPr/>
    </dgm:pt>
    <dgm:pt modelId="{7D9C2D3B-DB47-441F-B867-685C47EE4D5E}" type="pres">
      <dgm:prSet presAssocID="{603D037E-C6A4-4093-92F1-0E497C6AEAF8}" presName="compChildNode" presStyleCnt="0"/>
      <dgm:spPr/>
    </dgm:pt>
    <dgm:pt modelId="{841678B0-AE80-4282-9DB8-FEDD5E294978}" type="pres">
      <dgm:prSet presAssocID="{603D037E-C6A4-4093-92F1-0E497C6AEAF8}" presName="theInnerList" presStyleCnt="0"/>
      <dgm:spPr/>
    </dgm:pt>
    <dgm:pt modelId="{F825BEC9-145E-4293-8C16-7402E32D6EEA}" type="pres">
      <dgm:prSet presAssocID="{C502B6CA-2515-4489-A481-C65FAD6B4973}" presName="childNode" presStyleLbl="node1" presStyleIdx="0" presStyleCnt="4">
        <dgm:presLayoutVars>
          <dgm:bulletEnabled val="1"/>
        </dgm:presLayoutVars>
      </dgm:prSet>
      <dgm:spPr/>
    </dgm:pt>
    <dgm:pt modelId="{250388F9-DFE4-48BC-92C6-F2B5DDFBE380}" type="pres">
      <dgm:prSet presAssocID="{C502B6CA-2515-4489-A481-C65FAD6B4973}" presName="aSpace2" presStyleCnt="0"/>
      <dgm:spPr/>
    </dgm:pt>
    <dgm:pt modelId="{C32D5221-AB68-4965-B8B1-0449BFD4909C}" type="pres">
      <dgm:prSet presAssocID="{E8DDD46C-E6C9-4410-B466-00E568E88584}" presName="childNode" presStyleLbl="node1" presStyleIdx="1" presStyleCnt="4">
        <dgm:presLayoutVars>
          <dgm:bulletEnabled val="1"/>
        </dgm:presLayoutVars>
      </dgm:prSet>
      <dgm:spPr/>
    </dgm:pt>
    <dgm:pt modelId="{FF5CBA35-76FB-4E1F-8B7A-6E30882D751F}" type="pres">
      <dgm:prSet presAssocID="{E8DDD46C-E6C9-4410-B466-00E568E88584}" presName="aSpace2" presStyleCnt="0"/>
      <dgm:spPr/>
    </dgm:pt>
    <dgm:pt modelId="{3690C35B-E2AE-4BE7-A08B-2C63ACCDDD21}" type="pres">
      <dgm:prSet presAssocID="{15C3A854-F0AF-4879-97BD-DE3E12FF7762}" presName="childNode" presStyleLbl="node1" presStyleIdx="2" presStyleCnt="4">
        <dgm:presLayoutVars>
          <dgm:bulletEnabled val="1"/>
        </dgm:presLayoutVars>
      </dgm:prSet>
      <dgm:spPr/>
    </dgm:pt>
    <dgm:pt modelId="{9DEBF56B-0623-4FCA-AE3B-87F79C75FAFA}" type="pres">
      <dgm:prSet presAssocID="{603D037E-C6A4-4093-92F1-0E497C6AEAF8}" presName="aSpace" presStyleCnt="0"/>
      <dgm:spPr/>
    </dgm:pt>
    <dgm:pt modelId="{B5D52811-361F-4878-8F80-D80E805F1573}" type="pres">
      <dgm:prSet presAssocID="{FADA1AB9-1E44-4F6B-B207-BA68DD0BAA41}" presName="compNode" presStyleCnt="0"/>
      <dgm:spPr/>
    </dgm:pt>
    <dgm:pt modelId="{802DBE7D-9106-47E1-8161-FF575FB7ACA3}" type="pres">
      <dgm:prSet presAssocID="{FADA1AB9-1E44-4F6B-B207-BA68DD0BAA41}" presName="aNode" presStyleLbl="bgShp" presStyleIdx="1" presStyleCnt="2"/>
      <dgm:spPr/>
    </dgm:pt>
    <dgm:pt modelId="{16D486D7-7E42-41CF-99FC-DC6E9F0BE7E5}" type="pres">
      <dgm:prSet presAssocID="{FADA1AB9-1E44-4F6B-B207-BA68DD0BAA41}" presName="textNode" presStyleLbl="bgShp" presStyleIdx="1" presStyleCnt="2"/>
      <dgm:spPr/>
    </dgm:pt>
    <dgm:pt modelId="{D7212D5B-EFBB-4EAD-B8BC-1908E62B29F0}" type="pres">
      <dgm:prSet presAssocID="{FADA1AB9-1E44-4F6B-B207-BA68DD0BAA41}" presName="compChildNode" presStyleCnt="0"/>
      <dgm:spPr/>
    </dgm:pt>
    <dgm:pt modelId="{FCF09B27-C548-45CF-A6EB-05CBF5E87DC9}" type="pres">
      <dgm:prSet presAssocID="{FADA1AB9-1E44-4F6B-B207-BA68DD0BAA41}" presName="theInnerList" presStyleCnt="0"/>
      <dgm:spPr/>
    </dgm:pt>
    <dgm:pt modelId="{335213FC-7D7C-4ED5-B47B-FA876A271284}" type="pres">
      <dgm:prSet presAssocID="{F9A4B3E1-0774-4E58-9DE6-EACD126576FC}" presName="childNode" presStyleLbl="node1" presStyleIdx="3" presStyleCnt="4">
        <dgm:presLayoutVars>
          <dgm:bulletEnabled val="1"/>
        </dgm:presLayoutVars>
      </dgm:prSet>
      <dgm:spPr/>
    </dgm:pt>
  </dgm:ptLst>
  <dgm:cxnLst>
    <dgm:cxn modelId="{84F10607-5D62-4277-9346-57E39DFE1642}" type="presOf" srcId="{603D037E-C6A4-4093-92F1-0E497C6AEAF8}" destId="{5826D8BF-D94B-4D3B-8820-6961ED36C0FC}" srcOrd="0" destOrd="0" presId="urn:microsoft.com/office/officeart/2005/8/layout/lProcess2"/>
    <dgm:cxn modelId="{F0AE5518-2EBE-40E7-8451-6B3012297663}" type="presOf" srcId="{FADA1AB9-1E44-4F6B-B207-BA68DD0BAA41}" destId="{16D486D7-7E42-41CF-99FC-DC6E9F0BE7E5}" srcOrd="1" destOrd="0" presId="urn:microsoft.com/office/officeart/2005/8/layout/lProcess2"/>
    <dgm:cxn modelId="{3A85FD1B-30FF-43F2-966A-96342300B867}" type="presOf" srcId="{C502B6CA-2515-4489-A481-C65FAD6B4973}" destId="{F825BEC9-145E-4293-8C16-7402E32D6EEA}" srcOrd="0" destOrd="0" presId="urn:microsoft.com/office/officeart/2005/8/layout/lProcess2"/>
    <dgm:cxn modelId="{506B4622-7D41-4551-A939-9C6AE809C4F8}" type="presOf" srcId="{BA5CE927-7F1F-4044-9F9A-FB3085210D07}" destId="{E408BB2C-932F-448B-87C5-AF2575B9D62B}" srcOrd="0" destOrd="0" presId="urn:microsoft.com/office/officeart/2005/8/layout/lProcess2"/>
    <dgm:cxn modelId="{8C0E8634-1B10-406B-BD86-7ABEA641CCAD}" srcId="{603D037E-C6A4-4093-92F1-0E497C6AEAF8}" destId="{E8DDD46C-E6C9-4410-B466-00E568E88584}" srcOrd="1" destOrd="0" parTransId="{48AA374C-C48C-4F0E-BD8C-91F2C3119BA9}" sibTransId="{AFB9AC72-4358-4DDD-8874-DFA5CF66BD29}"/>
    <dgm:cxn modelId="{54292635-7248-436D-B81E-EEEE70C400A5}" type="presOf" srcId="{F9A4B3E1-0774-4E58-9DE6-EACD126576FC}" destId="{335213FC-7D7C-4ED5-B47B-FA876A271284}" srcOrd="0" destOrd="0" presId="urn:microsoft.com/office/officeart/2005/8/layout/lProcess2"/>
    <dgm:cxn modelId="{A647EE3C-DBFE-4EE6-9423-0E2D36192DFA}" srcId="{BA5CE927-7F1F-4044-9F9A-FB3085210D07}" destId="{603D037E-C6A4-4093-92F1-0E497C6AEAF8}" srcOrd="0" destOrd="0" parTransId="{B4433578-BE58-4B9E-8517-F26664787309}" sibTransId="{B8C2DD3C-EC27-4F47-925C-A9B80A670A17}"/>
    <dgm:cxn modelId="{E319AE4B-8199-42ED-8DF8-888368CA6DBD}" type="presOf" srcId="{FADA1AB9-1E44-4F6B-B207-BA68DD0BAA41}" destId="{802DBE7D-9106-47E1-8161-FF575FB7ACA3}" srcOrd="0" destOrd="0" presId="urn:microsoft.com/office/officeart/2005/8/layout/lProcess2"/>
    <dgm:cxn modelId="{4B8A6676-2337-4675-96C3-3C4A976309EC}" srcId="{FADA1AB9-1E44-4F6B-B207-BA68DD0BAA41}" destId="{F9A4B3E1-0774-4E58-9DE6-EACD126576FC}" srcOrd="0" destOrd="0" parTransId="{91DB908D-411A-499C-95B2-E4FC8A27856F}" sibTransId="{4F818114-115E-44C9-8D00-1EFBA806E473}"/>
    <dgm:cxn modelId="{EA056C89-017C-49B9-9856-2E8647989AEF}" srcId="{BA5CE927-7F1F-4044-9F9A-FB3085210D07}" destId="{FADA1AB9-1E44-4F6B-B207-BA68DD0BAA41}" srcOrd="1" destOrd="0" parTransId="{AADB633A-EC72-4D6B-9EED-47E93D507B40}" sibTransId="{B68165FC-E0C7-4E2F-BE41-EAF5A4C61768}"/>
    <dgm:cxn modelId="{0CAD3FD0-18C4-4279-BE45-7A74D2063A9F}" srcId="{603D037E-C6A4-4093-92F1-0E497C6AEAF8}" destId="{15C3A854-F0AF-4879-97BD-DE3E12FF7762}" srcOrd="2" destOrd="0" parTransId="{0B564CD8-A92E-453E-B77B-E8B45910A97B}" sibTransId="{5B37EC6B-6BBA-4A40-B0D8-D8409B8F3120}"/>
    <dgm:cxn modelId="{9B1EB5DC-6424-4D06-89CC-DC3916B4EB56}" type="presOf" srcId="{E8DDD46C-E6C9-4410-B466-00E568E88584}" destId="{C32D5221-AB68-4965-B8B1-0449BFD4909C}" srcOrd="0" destOrd="0" presId="urn:microsoft.com/office/officeart/2005/8/layout/lProcess2"/>
    <dgm:cxn modelId="{9BB489E2-7A41-4042-AA55-A3EB075A133F}" type="presOf" srcId="{603D037E-C6A4-4093-92F1-0E497C6AEAF8}" destId="{D9920ECD-9188-459E-BBCE-DCCBA67E445F}" srcOrd="1" destOrd="0" presId="urn:microsoft.com/office/officeart/2005/8/layout/lProcess2"/>
    <dgm:cxn modelId="{2FE0AFE2-948A-45D2-AF34-1EC57C6CC6C9}" srcId="{603D037E-C6A4-4093-92F1-0E497C6AEAF8}" destId="{C502B6CA-2515-4489-A481-C65FAD6B4973}" srcOrd="0" destOrd="0" parTransId="{598AD1EF-6800-4968-BF56-83A95337FEF6}" sibTransId="{991D865A-8968-49F6-B2D6-C7CB608DB666}"/>
    <dgm:cxn modelId="{48FF4EE9-9FE7-4482-AC85-95F2D6813893}" type="presOf" srcId="{15C3A854-F0AF-4879-97BD-DE3E12FF7762}" destId="{3690C35B-E2AE-4BE7-A08B-2C63ACCDDD21}" srcOrd="0" destOrd="0" presId="urn:microsoft.com/office/officeart/2005/8/layout/lProcess2"/>
    <dgm:cxn modelId="{DF0CE2E2-8ED6-4E14-8784-077CA1868493}" type="presParOf" srcId="{E408BB2C-932F-448B-87C5-AF2575B9D62B}" destId="{46028CBF-A539-43B7-A6C2-6BDECA9ED734}" srcOrd="0" destOrd="0" presId="urn:microsoft.com/office/officeart/2005/8/layout/lProcess2"/>
    <dgm:cxn modelId="{86E6DED0-E909-4BC1-812E-0814F9F2A566}" type="presParOf" srcId="{46028CBF-A539-43B7-A6C2-6BDECA9ED734}" destId="{5826D8BF-D94B-4D3B-8820-6961ED36C0FC}" srcOrd="0" destOrd="0" presId="urn:microsoft.com/office/officeart/2005/8/layout/lProcess2"/>
    <dgm:cxn modelId="{42F92695-629B-42C0-91F7-1414DB0FCADD}" type="presParOf" srcId="{46028CBF-A539-43B7-A6C2-6BDECA9ED734}" destId="{D9920ECD-9188-459E-BBCE-DCCBA67E445F}" srcOrd="1" destOrd="0" presId="urn:microsoft.com/office/officeart/2005/8/layout/lProcess2"/>
    <dgm:cxn modelId="{3A003BD6-DA0F-4843-B43D-BB0D8672B431}" type="presParOf" srcId="{46028CBF-A539-43B7-A6C2-6BDECA9ED734}" destId="{7D9C2D3B-DB47-441F-B867-685C47EE4D5E}" srcOrd="2" destOrd="0" presId="urn:microsoft.com/office/officeart/2005/8/layout/lProcess2"/>
    <dgm:cxn modelId="{B772BD0C-7664-416B-9CCB-D52785E41A88}" type="presParOf" srcId="{7D9C2D3B-DB47-441F-B867-685C47EE4D5E}" destId="{841678B0-AE80-4282-9DB8-FEDD5E294978}" srcOrd="0" destOrd="0" presId="urn:microsoft.com/office/officeart/2005/8/layout/lProcess2"/>
    <dgm:cxn modelId="{434A0428-D472-48AB-A4ED-D6A7FA69BAC7}" type="presParOf" srcId="{841678B0-AE80-4282-9DB8-FEDD5E294978}" destId="{F825BEC9-145E-4293-8C16-7402E32D6EEA}" srcOrd="0" destOrd="0" presId="urn:microsoft.com/office/officeart/2005/8/layout/lProcess2"/>
    <dgm:cxn modelId="{A389BBC5-7D59-4D75-8258-B68CD29A0ED2}" type="presParOf" srcId="{841678B0-AE80-4282-9DB8-FEDD5E294978}" destId="{250388F9-DFE4-48BC-92C6-F2B5DDFBE380}" srcOrd="1" destOrd="0" presId="urn:microsoft.com/office/officeart/2005/8/layout/lProcess2"/>
    <dgm:cxn modelId="{C6236F70-07A3-4420-A0AF-287DE0C1605C}" type="presParOf" srcId="{841678B0-AE80-4282-9DB8-FEDD5E294978}" destId="{C32D5221-AB68-4965-B8B1-0449BFD4909C}" srcOrd="2" destOrd="0" presId="urn:microsoft.com/office/officeart/2005/8/layout/lProcess2"/>
    <dgm:cxn modelId="{4F83514D-CADC-42D8-BB93-6CC861BD847B}" type="presParOf" srcId="{841678B0-AE80-4282-9DB8-FEDD5E294978}" destId="{FF5CBA35-76FB-4E1F-8B7A-6E30882D751F}" srcOrd="3" destOrd="0" presId="urn:microsoft.com/office/officeart/2005/8/layout/lProcess2"/>
    <dgm:cxn modelId="{57756E6F-C015-4CA2-ADFD-5BA8E0CFA70D}" type="presParOf" srcId="{841678B0-AE80-4282-9DB8-FEDD5E294978}" destId="{3690C35B-E2AE-4BE7-A08B-2C63ACCDDD21}" srcOrd="4" destOrd="0" presId="urn:microsoft.com/office/officeart/2005/8/layout/lProcess2"/>
    <dgm:cxn modelId="{2DFE2DA3-36EB-451D-9092-C8E443CBFE72}" type="presParOf" srcId="{E408BB2C-932F-448B-87C5-AF2575B9D62B}" destId="{9DEBF56B-0623-4FCA-AE3B-87F79C75FAFA}" srcOrd="1" destOrd="0" presId="urn:microsoft.com/office/officeart/2005/8/layout/lProcess2"/>
    <dgm:cxn modelId="{9266F0A5-FF1B-458D-A195-DCE6E00AC5C3}" type="presParOf" srcId="{E408BB2C-932F-448B-87C5-AF2575B9D62B}" destId="{B5D52811-361F-4878-8F80-D80E805F1573}" srcOrd="2" destOrd="0" presId="urn:microsoft.com/office/officeart/2005/8/layout/lProcess2"/>
    <dgm:cxn modelId="{9C2F5756-B252-4388-9130-0FBFF2BA3467}" type="presParOf" srcId="{B5D52811-361F-4878-8F80-D80E805F1573}" destId="{802DBE7D-9106-47E1-8161-FF575FB7ACA3}" srcOrd="0" destOrd="0" presId="urn:microsoft.com/office/officeart/2005/8/layout/lProcess2"/>
    <dgm:cxn modelId="{AC6255AA-9B4D-4016-A993-F492A654870F}" type="presParOf" srcId="{B5D52811-361F-4878-8F80-D80E805F1573}" destId="{16D486D7-7E42-41CF-99FC-DC6E9F0BE7E5}" srcOrd="1" destOrd="0" presId="urn:microsoft.com/office/officeart/2005/8/layout/lProcess2"/>
    <dgm:cxn modelId="{BC7BC2FC-B870-4628-BA6F-106B578CC50A}" type="presParOf" srcId="{B5D52811-361F-4878-8F80-D80E805F1573}" destId="{D7212D5B-EFBB-4EAD-B8BC-1908E62B29F0}" srcOrd="2" destOrd="0" presId="urn:microsoft.com/office/officeart/2005/8/layout/lProcess2"/>
    <dgm:cxn modelId="{A9D84943-BFC8-4C72-ABFE-68035CBC1831}" type="presParOf" srcId="{D7212D5B-EFBB-4EAD-B8BC-1908E62B29F0}" destId="{FCF09B27-C548-45CF-A6EB-05CBF5E87DC9}" srcOrd="0" destOrd="0" presId="urn:microsoft.com/office/officeart/2005/8/layout/lProcess2"/>
    <dgm:cxn modelId="{26D208D3-E419-4E10-852F-2E3E65B86C83}" type="presParOf" srcId="{FCF09B27-C548-45CF-A6EB-05CBF5E87DC9}" destId="{335213FC-7D7C-4ED5-B47B-FA876A271284}" srcOrd="0"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A5CE927-7F1F-4044-9F9A-FB3085210D07}" type="doc">
      <dgm:prSet loTypeId="urn:microsoft.com/office/officeart/2009/3/layout/OpposingIdeas" loCatId="relationship" qsTypeId="urn:microsoft.com/office/officeart/2005/8/quickstyle/3d3" qsCatId="3D" csTypeId="urn:microsoft.com/office/officeart/2005/8/colors/accent3_5" csCatId="accent3" phldr="1"/>
      <dgm:spPr/>
      <dgm:t>
        <a:bodyPr/>
        <a:lstStyle/>
        <a:p>
          <a:endParaRPr lang="en-US"/>
        </a:p>
      </dgm:t>
    </dgm:pt>
    <dgm:pt modelId="{603D037E-C6A4-4093-92F1-0E497C6AEAF8}">
      <dgm:prSet phldrT="[Text]" custT="1"/>
      <dgm:spPr/>
      <dgm:t>
        <a:bodyPr/>
        <a:lstStyle/>
        <a:p>
          <a:pPr algn="ctr"/>
          <a:r>
            <a:rPr lang="en-US" sz="3200" dirty="0">
              <a:solidFill>
                <a:srgbClr val="FF0000"/>
              </a:solidFill>
            </a:rPr>
            <a:t>Religions</a:t>
          </a:r>
        </a:p>
      </dgm:t>
    </dgm:pt>
    <dgm:pt modelId="{B4433578-BE58-4B9E-8517-F26664787309}" type="parTrans" cxnId="{A647EE3C-DBFE-4EE6-9423-0E2D36192DFA}">
      <dgm:prSet/>
      <dgm:spPr/>
      <dgm:t>
        <a:bodyPr/>
        <a:lstStyle/>
        <a:p>
          <a:endParaRPr lang="en-US"/>
        </a:p>
      </dgm:t>
    </dgm:pt>
    <dgm:pt modelId="{B8C2DD3C-EC27-4F47-925C-A9B80A670A17}" type="sibTrans" cxnId="{A647EE3C-DBFE-4EE6-9423-0E2D36192DFA}">
      <dgm:prSet/>
      <dgm:spPr/>
      <dgm:t>
        <a:bodyPr/>
        <a:lstStyle/>
        <a:p>
          <a:endParaRPr lang="en-US"/>
        </a:p>
      </dgm:t>
    </dgm:pt>
    <dgm:pt modelId="{E8DDD46C-E6C9-4410-B466-00E568E88584}">
      <dgm:prSet phldrT="[Text]"/>
      <dgm:spPr/>
      <dgm:t>
        <a:bodyPr/>
        <a:lstStyle/>
        <a:p>
          <a:r>
            <a:rPr lang="en-US" dirty="0"/>
            <a:t>RULES / Rituals</a:t>
          </a:r>
        </a:p>
      </dgm:t>
    </dgm:pt>
    <dgm:pt modelId="{48AA374C-C48C-4F0E-BD8C-91F2C3119BA9}" type="parTrans" cxnId="{8C0E8634-1B10-406B-BD86-7ABEA641CCAD}">
      <dgm:prSet/>
      <dgm:spPr/>
      <dgm:t>
        <a:bodyPr/>
        <a:lstStyle/>
        <a:p>
          <a:endParaRPr lang="en-US"/>
        </a:p>
      </dgm:t>
    </dgm:pt>
    <dgm:pt modelId="{AFB9AC72-4358-4DDD-8874-DFA5CF66BD29}" type="sibTrans" cxnId="{8C0E8634-1B10-406B-BD86-7ABEA641CCAD}">
      <dgm:prSet/>
      <dgm:spPr/>
      <dgm:t>
        <a:bodyPr/>
        <a:lstStyle/>
        <a:p>
          <a:endParaRPr lang="en-US"/>
        </a:p>
      </dgm:t>
    </dgm:pt>
    <dgm:pt modelId="{FADA1AB9-1E44-4F6B-B207-BA68DD0BAA41}">
      <dgm:prSet phldrT="[Text]" custT="1"/>
      <dgm:spPr/>
      <dgm:t>
        <a:bodyPr/>
        <a:lstStyle/>
        <a:p>
          <a:pPr algn="ctr"/>
          <a:r>
            <a:rPr lang="en-US" sz="3200" dirty="0">
              <a:solidFill>
                <a:srgbClr val="FF0000"/>
              </a:solidFill>
            </a:rPr>
            <a:t>Relationship</a:t>
          </a:r>
        </a:p>
      </dgm:t>
    </dgm:pt>
    <dgm:pt modelId="{AADB633A-EC72-4D6B-9EED-47E93D507B40}" type="parTrans" cxnId="{EA056C89-017C-49B9-9856-2E8647989AEF}">
      <dgm:prSet/>
      <dgm:spPr/>
      <dgm:t>
        <a:bodyPr/>
        <a:lstStyle/>
        <a:p>
          <a:endParaRPr lang="en-US"/>
        </a:p>
      </dgm:t>
    </dgm:pt>
    <dgm:pt modelId="{B68165FC-E0C7-4E2F-BE41-EAF5A4C61768}" type="sibTrans" cxnId="{EA056C89-017C-49B9-9856-2E8647989AEF}">
      <dgm:prSet/>
      <dgm:spPr/>
      <dgm:t>
        <a:bodyPr/>
        <a:lstStyle/>
        <a:p>
          <a:endParaRPr lang="en-US"/>
        </a:p>
      </dgm:t>
    </dgm:pt>
    <dgm:pt modelId="{F9A4B3E1-0774-4E58-9DE6-EACD126576FC}">
      <dgm:prSet phldrT="[Text]"/>
      <dgm:spPr/>
      <dgm:t>
        <a:bodyPr/>
        <a:lstStyle/>
        <a:p>
          <a:r>
            <a:rPr lang="en-US" dirty="0"/>
            <a:t>God-Engineered</a:t>
          </a:r>
        </a:p>
        <a:p>
          <a:r>
            <a:rPr lang="en-US" dirty="0"/>
            <a:t>By GRACE</a:t>
          </a:r>
        </a:p>
        <a:p>
          <a:r>
            <a:rPr lang="en-US" dirty="0"/>
            <a:t>Forgiven &amp; accepted </a:t>
          </a:r>
          <a:r>
            <a:rPr lang="en-US" b="1" u="sng" dirty="0"/>
            <a:t>totally</a:t>
          </a:r>
        </a:p>
      </dgm:t>
    </dgm:pt>
    <dgm:pt modelId="{91DB908D-411A-499C-95B2-E4FC8A27856F}" type="parTrans" cxnId="{4B8A6676-2337-4675-96C3-3C4A976309EC}">
      <dgm:prSet/>
      <dgm:spPr/>
      <dgm:t>
        <a:bodyPr/>
        <a:lstStyle/>
        <a:p>
          <a:endParaRPr lang="en-US"/>
        </a:p>
      </dgm:t>
    </dgm:pt>
    <dgm:pt modelId="{4F818114-115E-44C9-8D00-1EFBA806E473}" type="sibTrans" cxnId="{4B8A6676-2337-4675-96C3-3C4A976309EC}">
      <dgm:prSet/>
      <dgm:spPr/>
      <dgm:t>
        <a:bodyPr/>
        <a:lstStyle/>
        <a:p>
          <a:endParaRPr lang="en-US"/>
        </a:p>
      </dgm:t>
    </dgm:pt>
    <dgm:pt modelId="{15C3A854-F0AF-4879-97BD-DE3E12FF7762}">
      <dgm:prSet phldrT="[Text]"/>
      <dgm:spPr/>
      <dgm:t>
        <a:bodyPr/>
        <a:lstStyle/>
        <a:p>
          <a:r>
            <a:rPr lang="en-US" dirty="0"/>
            <a:t>We’re </a:t>
          </a:r>
          <a:r>
            <a:rPr lang="en-US" i="0" dirty="0"/>
            <a:t>good! (enough)</a:t>
          </a:r>
          <a:endParaRPr lang="en-US" dirty="0"/>
        </a:p>
      </dgm:t>
    </dgm:pt>
    <dgm:pt modelId="{0B564CD8-A92E-453E-B77B-E8B45910A97B}" type="parTrans" cxnId="{0CAD3FD0-18C4-4279-BE45-7A74D2063A9F}">
      <dgm:prSet/>
      <dgm:spPr/>
      <dgm:t>
        <a:bodyPr/>
        <a:lstStyle/>
        <a:p>
          <a:endParaRPr lang="en-US"/>
        </a:p>
      </dgm:t>
    </dgm:pt>
    <dgm:pt modelId="{5B37EC6B-6BBA-4A40-B0D8-D8409B8F3120}" type="sibTrans" cxnId="{0CAD3FD0-18C4-4279-BE45-7A74D2063A9F}">
      <dgm:prSet/>
      <dgm:spPr/>
      <dgm:t>
        <a:bodyPr/>
        <a:lstStyle/>
        <a:p>
          <a:endParaRPr lang="en-US"/>
        </a:p>
      </dgm:t>
    </dgm:pt>
    <dgm:pt modelId="{C502B6CA-2515-4489-A481-C65FAD6B4973}">
      <dgm:prSet phldrT="[Text]"/>
      <dgm:spPr/>
      <dgm:t>
        <a:bodyPr/>
        <a:lstStyle/>
        <a:p>
          <a:r>
            <a:rPr lang="en-US" dirty="0"/>
            <a:t>Human-Engineered</a:t>
          </a:r>
        </a:p>
      </dgm:t>
    </dgm:pt>
    <dgm:pt modelId="{598AD1EF-6800-4968-BF56-83A95337FEF6}" type="parTrans" cxnId="{2FE0AFE2-948A-45D2-AF34-1EC57C6CC6C9}">
      <dgm:prSet/>
      <dgm:spPr/>
      <dgm:t>
        <a:bodyPr/>
        <a:lstStyle/>
        <a:p>
          <a:endParaRPr lang="en-US"/>
        </a:p>
      </dgm:t>
    </dgm:pt>
    <dgm:pt modelId="{991D865A-8968-49F6-B2D6-C7CB608DB666}" type="sibTrans" cxnId="{2FE0AFE2-948A-45D2-AF34-1EC57C6CC6C9}">
      <dgm:prSet/>
      <dgm:spPr/>
      <dgm:t>
        <a:bodyPr/>
        <a:lstStyle/>
        <a:p>
          <a:endParaRPr lang="en-US"/>
        </a:p>
      </dgm:t>
    </dgm:pt>
    <dgm:pt modelId="{B2257DFD-E4B0-4562-8FA4-27222F4C6B59}" type="pres">
      <dgm:prSet presAssocID="{BA5CE927-7F1F-4044-9F9A-FB3085210D07}" presName="Name0" presStyleCnt="0">
        <dgm:presLayoutVars>
          <dgm:chMax val="2"/>
          <dgm:dir/>
          <dgm:animOne val="branch"/>
          <dgm:animLvl val="lvl"/>
          <dgm:resizeHandles val="exact"/>
        </dgm:presLayoutVars>
      </dgm:prSet>
      <dgm:spPr/>
    </dgm:pt>
    <dgm:pt modelId="{CCEE05BD-3A7E-48FE-9432-7E342DF55F3B}" type="pres">
      <dgm:prSet presAssocID="{BA5CE927-7F1F-4044-9F9A-FB3085210D07}" presName="Background" presStyleLbl="node1" presStyleIdx="0" presStyleCnt="1"/>
      <dgm:spPr/>
    </dgm:pt>
    <dgm:pt modelId="{92CB2648-FC06-4434-85FB-58FF8DD7E894}" type="pres">
      <dgm:prSet presAssocID="{BA5CE927-7F1F-4044-9F9A-FB3085210D07}" presName="Divider" presStyleLbl="callout" presStyleIdx="0" presStyleCnt="1"/>
      <dgm:spPr/>
    </dgm:pt>
    <dgm:pt modelId="{A64C1D9D-6D6E-4FFC-A839-81E5F862F247}" type="pres">
      <dgm:prSet presAssocID="{BA5CE927-7F1F-4044-9F9A-FB3085210D07}" presName="ChildText1" presStyleLbl="revTx" presStyleIdx="0" presStyleCnt="0">
        <dgm:presLayoutVars>
          <dgm:chMax val="0"/>
          <dgm:chPref val="0"/>
          <dgm:bulletEnabled val="1"/>
        </dgm:presLayoutVars>
      </dgm:prSet>
      <dgm:spPr/>
    </dgm:pt>
    <dgm:pt modelId="{3F8D98A8-3908-4E99-9821-3AD4FEF5305D}" type="pres">
      <dgm:prSet presAssocID="{BA5CE927-7F1F-4044-9F9A-FB3085210D07}" presName="ChildText2" presStyleLbl="revTx" presStyleIdx="0" presStyleCnt="0">
        <dgm:presLayoutVars>
          <dgm:chMax val="0"/>
          <dgm:chPref val="0"/>
          <dgm:bulletEnabled val="1"/>
        </dgm:presLayoutVars>
      </dgm:prSet>
      <dgm:spPr/>
    </dgm:pt>
    <dgm:pt modelId="{73663B75-095C-4AE5-9988-FAE80D93A3AB}" type="pres">
      <dgm:prSet presAssocID="{BA5CE927-7F1F-4044-9F9A-FB3085210D07}" presName="ParentText1" presStyleLbl="revTx" presStyleIdx="0" presStyleCnt="0">
        <dgm:presLayoutVars>
          <dgm:chMax val="1"/>
          <dgm:chPref val="1"/>
        </dgm:presLayoutVars>
      </dgm:prSet>
      <dgm:spPr/>
    </dgm:pt>
    <dgm:pt modelId="{0ECC27CD-555E-4618-9F3E-787111234FF3}" type="pres">
      <dgm:prSet presAssocID="{BA5CE927-7F1F-4044-9F9A-FB3085210D07}" presName="ParentShape1" presStyleLbl="alignImgPlace1" presStyleIdx="0" presStyleCnt="2" custScaleX="126234">
        <dgm:presLayoutVars/>
      </dgm:prSet>
      <dgm:spPr/>
    </dgm:pt>
    <dgm:pt modelId="{545B0784-34D0-4EA2-A217-C02778080B2F}" type="pres">
      <dgm:prSet presAssocID="{BA5CE927-7F1F-4044-9F9A-FB3085210D07}" presName="ParentText2" presStyleLbl="revTx" presStyleIdx="0" presStyleCnt="0">
        <dgm:presLayoutVars>
          <dgm:chMax val="1"/>
          <dgm:chPref val="1"/>
        </dgm:presLayoutVars>
      </dgm:prSet>
      <dgm:spPr/>
    </dgm:pt>
    <dgm:pt modelId="{BBF74D50-52C6-4C00-921F-BF25C1C6BF02}" type="pres">
      <dgm:prSet presAssocID="{BA5CE927-7F1F-4044-9F9A-FB3085210D07}" presName="ParentShape2" presStyleLbl="alignImgPlace1" presStyleIdx="1" presStyleCnt="2" custScaleX="127774" custScaleY="113262" custLinFactNeighborX="1842" custLinFactNeighborY="-3315">
        <dgm:presLayoutVars/>
      </dgm:prSet>
      <dgm:spPr/>
    </dgm:pt>
  </dgm:ptLst>
  <dgm:cxnLst>
    <dgm:cxn modelId="{DFC6290C-18B4-4B2D-A218-CC928AAB9946}" type="presOf" srcId="{603D037E-C6A4-4093-92F1-0E497C6AEAF8}" destId="{73663B75-095C-4AE5-9988-FAE80D93A3AB}" srcOrd="0" destOrd="0" presId="urn:microsoft.com/office/officeart/2009/3/layout/OpposingIdeas"/>
    <dgm:cxn modelId="{7EE03A25-B602-4EE9-8CFC-E3C3E963FE54}" type="presOf" srcId="{FADA1AB9-1E44-4F6B-B207-BA68DD0BAA41}" destId="{545B0784-34D0-4EA2-A217-C02778080B2F}" srcOrd="0" destOrd="0" presId="urn:microsoft.com/office/officeart/2009/3/layout/OpposingIdeas"/>
    <dgm:cxn modelId="{97BE5B29-4F23-40AA-9E79-016EFCB56A72}" type="presOf" srcId="{603D037E-C6A4-4093-92F1-0E497C6AEAF8}" destId="{0ECC27CD-555E-4618-9F3E-787111234FF3}" srcOrd="1" destOrd="0" presId="urn:microsoft.com/office/officeart/2009/3/layout/OpposingIdeas"/>
    <dgm:cxn modelId="{5DB57332-1FCD-4F3D-A209-84309D384744}" type="presOf" srcId="{F9A4B3E1-0774-4E58-9DE6-EACD126576FC}" destId="{3F8D98A8-3908-4E99-9821-3AD4FEF5305D}" srcOrd="0" destOrd="0" presId="urn:microsoft.com/office/officeart/2009/3/layout/OpposingIdeas"/>
    <dgm:cxn modelId="{8C0E8634-1B10-406B-BD86-7ABEA641CCAD}" srcId="{603D037E-C6A4-4093-92F1-0E497C6AEAF8}" destId="{E8DDD46C-E6C9-4410-B466-00E568E88584}" srcOrd="1" destOrd="0" parTransId="{48AA374C-C48C-4F0E-BD8C-91F2C3119BA9}" sibTransId="{AFB9AC72-4358-4DDD-8874-DFA5CF66BD29}"/>
    <dgm:cxn modelId="{A647EE3C-DBFE-4EE6-9423-0E2D36192DFA}" srcId="{BA5CE927-7F1F-4044-9F9A-FB3085210D07}" destId="{603D037E-C6A4-4093-92F1-0E497C6AEAF8}" srcOrd="0" destOrd="0" parTransId="{B4433578-BE58-4B9E-8517-F26664787309}" sibTransId="{B8C2DD3C-EC27-4F47-925C-A9B80A670A17}"/>
    <dgm:cxn modelId="{0BEC8E72-E110-4A13-8E14-BB97DDE78EEE}" type="presOf" srcId="{FADA1AB9-1E44-4F6B-B207-BA68DD0BAA41}" destId="{BBF74D50-52C6-4C00-921F-BF25C1C6BF02}" srcOrd="1" destOrd="0" presId="urn:microsoft.com/office/officeart/2009/3/layout/OpposingIdeas"/>
    <dgm:cxn modelId="{4B8A6676-2337-4675-96C3-3C4A976309EC}" srcId="{FADA1AB9-1E44-4F6B-B207-BA68DD0BAA41}" destId="{F9A4B3E1-0774-4E58-9DE6-EACD126576FC}" srcOrd="0" destOrd="0" parTransId="{91DB908D-411A-499C-95B2-E4FC8A27856F}" sibTransId="{4F818114-115E-44C9-8D00-1EFBA806E473}"/>
    <dgm:cxn modelId="{DFB62184-0124-4139-B4E0-54B97D72369F}" type="presOf" srcId="{15C3A854-F0AF-4879-97BD-DE3E12FF7762}" destId="{A64C1D9D-6D6E-4FFC-A839-81E5F862F247}" srcOrd="0" destOrd="2" presId="urn:microsoft.com/office/officeart/2009/3/layout/OpposingIdeas"/>
    <dgm:cxn modelId="{EA056C89-017C-49B9-9856-2E8647989AEF}" srcId="{BA5CE927-7F1F-4044-9F9A-FB3085210D07}" destId="{FADA1AB9-1E44-4F6B-B207-BA68DD0BAA41}" srcOrd="1" destOrd="0" parTransId="{AADB633A-EC72-4D6B-9EED-47E93D507B40}" sibTransId="{B68165FC-E0C7-4E2F-BE41-EAF5A4C61768}"/>
    <dgm:cxn modelId="{FC7355B4-B253-41C3-96C9-AE3F753E48A6}" type="presOf" srcId="{C502B6CA-2515-4489-A481-C65FAD6B4973}" destId="{A64C1D9D-6D6E-4FFC-A839-81E5F862F247}" srcOrd="0" destOrd="0" presId="urn:microsoft.com/office/officeart/2009/3/layout/OpposingIdeas"/>
    <dgm:cxn modelId="{D57444CF-0A43-4D51-A41D-B8A24E95A413}" type="presOf" srcId="{E8DDD46C-E6C9-4410-B466-00E568E88584}" destId="{A64C1D9D-6D6E-4FFC-A839-81E5F862F247}" srcOrd="0" destOrd="1" presId="urn:microsoft.com/office/officeart/2009/3/layout/OpposingIdeas"/>
    <dgm:cxn modelId="{42B287CF-C17F-4DD4-9ACC-889937163DC9}" type="presOf" srcId="{BA5CE927-7F1F-4044-9F9A-FB3085210D07}" destId="{B2257DFD-E4B0-4562-8FA4-27222F4C6B59}" srcOrd="0" destOrd="0" presId="urn:microsoft.com/office/officeart/2009/3/layout/OpposingIdeas"/>
    <dgm:cxn modelId="{0CAD3FD0-18C4-4279-BE45-7A74D2063A9F}" srcId="{603D037E-C6A4-4093-92F1-0E497C6AEAF8}" destId="{15C3A854-F0AF-4879-97BD-DE3E12FF7762}" srcOrd="2" destOrd="0" parTransId="{0B564CD8-A92E-453E-B77B-E8B45910A97B}" sibTransId="{5B37EC6B-6BBA-4A40-B0D8-D8409B8F3120}"/>
    <dgm:cxn modelId="{2FE0AFE2-948A-45D2-AF34-1EC57C6CC6C9}" srcId="{603D037E-C6A4-4093-92F1-0E497C6AEAF8}" destId="{C502B6CA-2515-4489-A481-C65FAD6B4973}" srcOrd="0" destOrd="0" parTransId="{598AD1EF-6800-4968-BF56-83A95337FEF6}" sibTransId="{991D865A-8968-49F6-B2D6-C7CB608DB666}"/>
    <dgm:cxn modelId="{2608DD45-73FF-4497-B0F2-A759C6E806B4}" type="presParOf" srcId="{B2257DFD-E4B0-4562-8FA4-27222F4C6B59}" destId="{CCEE05BD-3A7E-48FE-9432-7E342DF55F3B}" srcOrd="0" destOrd="0" presId="urn:microsoft.com/office/officeart/2009/3/layout/OpposingIdeas"/>
    <dgm:cxn modelId="{12D7F739-7E5E-4E53-A415-E7332144860C}" type="presParOf" srcId="{B2257DFD-E4B0-4562-8FA4-27222F4C6B59}" destId="{92CB2648-FC06-4434-85FB-58FF8DD7E894}" srcOrd="1" destOrd="0" presId="urn:microsoft.com/office/officeart/2009/3/layout/OpposingIdeas"/>
    <dgm:cxn modelId="{28A47E85-8594-42AA-876E-EBC295F8888D}" type="presParOf" srcId="{B2257DFD-E4B0-4562-8FA4-27222F4C6B59}" destId="{A64C1D9D-6D6E-4FFC-A839-81E5F862F247}" srcOrd="2" destOrd="0" presId="urn:microsoft.com/office/officeart/2009/3/layout/OpposingIdeas"/>
    <dgm:cxn modelId="{1BC1BB46-A25A-498C-B6AF-9897BB5AEACB}" type="presParOf" srcId="{B2257DFD-E4B0-4562-8FA4-27222F4C6B59}" destId="{3F8D98A8-3908-4E99-9821-3AD4FEF5305D}" srcOrd="3" destOrd="0" presId="urn:microsoft.com/office/officeart/2009/3/layout/OpposingIdeas"/>
    <dgm:cxn modelId="{65E3DECF-F912-4048-AEA0-5FA471C19751}" type="presParOf" srcId="{B2257DFD-E4B0-4562-8FA4-27222F4C6B59}" destId="{73663B75-095C-4AE5-9988-FAE80D93A3AB}" srcOrd="4" destOrd="0" presId="urn:microsoft.com/office/officeart/2009/3/layout/OpposingIdeas"/>
    <dgm:cxn modelId="{24CA97AF-3D0F-4373-BF4C-4715BF28D003}" type="presParOf" srcId="{B2257DFD-E4B0-4562-8FA4-27222F4C6B59}" destId="{0ECC27CD-555E-4618-9F3E-787111234FF3}" srcOrd="5" destOrd="0" presId="urn:microsoft.com/office/officeart/2009/3/layout/OpposingIdeas"/>
    <dgm:cxn modelId="{6EB2E5AB-42BB-4EF9-BD5B-0578709C95FC}" type="presParOf" srcId="{B2257DFD-E4B0-4562-8FA4-27222F4C6B59}" destId="{545B0784-34D0-4EA2-A217-C02778080B2F}" srcOrd="6" destOrd="0" presId="urn:microsoft.com/office/officeart/2009/3/layout/OpposingIdeas"/>
    <dgm:cxn modelId="{C62F2017-9D36-4AFE-B46C-B8DA87865254}" type="presParOf" srcId="{B2257DFD-E4B0-4562-8FA4-27222F4C6B59}" destId="{BBF74D50-52C6-4C00-921F-BF25C1C6BF02}" srcOrd="7" destOrd="0" presId="urn:microsoft.com/office/officeart/2009/3/layout/OpposingIdea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0DFF2F8-36F0-4F25-9778-59C369EB2AD6}"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1EF8D053-C1FF-4D9C-9368-7A4D1FF9CCDF}">
      <dgm:prSet phldrT="[Text]" custT="1"/>
      <dgm:spPr/>
      <dgm:t>
        <a:bodyPr/>
        <a:lstStyle/>
        <a:p>
          <a:r>
            <a:rPr lang="en-US" sz="2800" dirty="0"/>
            <a:t>Rebellion</a:t>
          </a:r>
          <a:br>
            <a:rPr lang="en-US" sz="2400" dirty="0"/>
          </a:br>
          <a:r>
            <a:rPr lang="en-US" sz="2400" dirty="0"/>
            <a:t>(me alone)</a:t>
          </a:r>
        </a:p>
      </dgm:t>
    </dgm:pt>
    <dgm:pt modelId="{F2DE7ECC-9F72-4234-980A-ABB7A2044502}" type="parTrans" cxnId="{D686FDFB-DE85-4F78-A297-4F8215B95AE0}">
      <dgm:prSet/>
      <dgm:spPr/>
      <dgm:t>
        <a:bodyPr/>
        <a:lstStyle/>
        <a:p>
          <a:endParaRPr lang="en-US"/>
        </a:p>
      </dgm:t>
    </dgm:pt>
    <dgm:pt modelId="{1EA4F216-3046-4850-9740-067C23A18E01}" type="sibTrans" cxnId="{D686FDFB-DE85-4F78-A297-4F8215B95AE0}">
      <dgm:prSet/>
      <dgm:spPr/>
      <dgm:t>
        <a:bodyPr/>
        <a:lstStyle/>
        <a:p>
          <a:endParaRPr lang="en-US"/>
        </a:p>
      </dgm:t>
    </dgm:pt>
    <dgm:pt modelId="{B375EED6-9701-4BAB-9B46-6E5C4993A6FF}">
      <dgm:prSet phldrT="[Text]" custT="1"/>
      <dgm:spPr/>
      <dgm:t>
        <a:bodyPr/>
        <a:lstStyle/>
        <a:p>
          <a:r>
            <a:rPr lang="en-US" sz="2800" dirty="0"/>
            <a:t>Love</a:t>
          </a:r>
          <a:br>
            <a:rPr lang="en-US" sz="2300" dirty="0"/>
          </a:br>
          <a:r>
            <a:rPr lang="en-US" sz="2300" dirty="0"/>
            <a:t>(trusting God)</a:t>
          </a:r>
        </a:p>
      </dgm:t>
    </dgm:pt>
    <dgm:pt modelId="{1661F39F-36DE-440A-AC6A-013BD275D1D7}" type="parTrans" cxnId="{F22E66FF-D1E1-4058-9B22-87EE927FA638}">
      <dgm:prSet/>
      <dgm:spPr/>
      <dgm:t>
        <a:bodyPr/>
        <a:lstStyle/>
        <a:p>
          <a:endParaRPr lang="en-US"/>
        </a:p>
      </dgm:t>
    </dgm:pt>
    <dgm:pt modelId="{FCF1EE63-AA1D-4C52-8F68-8093C5EAE172}" type="sibTrans" cxnId="{F22E66FF-D1E1-4058-9B22-87EE927FA638}">
      <dgm:prSet/>
      <dgm:spPr/>
      <dgm:t>
        <a:bodyPr/>
        <a:lstStyle/>
        <a:p>
          <a:endParaRPr lang="en-US"/>
        </a:p>
      </dgm:t>
    </dgm:pt>
    <dgm:pt modelId="{169CBDC3-C7EF-4B62-8DB6-CB9E5B186549}" type="pres">
      <dgm:prSet presAssocID="{90DFF2F8-36F0-4F25-9778-59C369EB2AD6}" presName="compositeShape" presStyleCnt="0">
        <dgm:presLayoutVars>
          <dgm:chMax val="2"/>
          <dgm:dir/>
          <dgm:resizeHandles val="exact"/>
        </dgm:presLayoutVars>
      </dgm:prSet>
      <dgm:spPr/>
    </dgm:pt>
    <dgm:pt modelId="{DE3BDE81-00A4-44A4-93E6-ABD520F88A84}" type="pres">
      <dgm:prSet presAssocID="{90DFF2F8-36F0-4F25-9778-59C369EB2AD6}" presName="ribbon" presStyleLbl="node1" presStyleIdx="0" presStyleCnt="1"/>
      <dgm:spPr/>
    </dgm:pt>
    <dgm:pt modelId="{3596A531-A314-4D97-AF15-C99B0D83BD16}" type="pres">
      <dgm:prSet presAssocID="{90DFF2F8-36F0-4F25-9778-59C369EB2AD6}" presName="leftArrowText" presStyleLbl="node1" presStyleIdx="0" presStyleCnt="1">
        <dgm:presLayoutVars>
          <dgm:chMax val="0"/>
          <dgm:bulletEnabled val="1"/>
        </dgm:presLayoutVars>
      </dgm:prSet>
      <dgm:spPr/>
    </dgm:pt>
    <dgm:pt modelId="{435B3A6F-43B8-4258-A0BF-DFF1B9751ABB}" type="pres">
      <dgm:prSet presAssocID="{90DFF2F8-36F0-4F25-9778-59C369EB2AD6}" presName="rightArrowText" presStyleLbl="node1" presStyleIdx="0" presStyleCnt="1">
        <dgm:presLayoutVars>
          <dgm:chMax val="0"/>
          <dgm:bulletEnabled val="1"/>
        </dgm:presLayoutVars>
      </dgm:prSet>
      <dgm:spPr/>
    </dgm:pt>
  </dgm:ptLst>
  <dgm:cxnLst>
    <dgm:cxn modelId="{C966AF07-2FD6-4BC6-8181-F16B03025C8A}" type="presOf" srcId="{90DFF2F8-36F0-4F25-9778-59C369EB2AD6}" destId="{169CBDC3-C7EF-4B62-8DB6-CB9E5B186549}" srcOrd="0" destOrd="0" presId="urn:microsoft.com/office/officeart/2005/8/layout/arrow6"/>
    <dgm:cxn modelId="{E04E645B-FE74-4A31-B401-4788B2329BA0}" type="presOf" srcId="{B375EED6-9701-4BAB-9B46-6E5C4993A6FF}" destId="{435B3A6F-43B8-4258-A0BF-DFF1B9751ABB}" srcOrd="0" destOrd="0" presId="urn:microsoft.com/office/officeart/2005/8/layout/arrow6"/>
    <dgm:cxn modelId="{DCADEA4F-3F68-495B-A875-8DEE4DDD347A}" type="presOf" srcId="{1EF8D053-C1FF-4D9C-9368-7A4D1FF9CCDF}" destId="{3596A531-A314-4D97-AF15-C99B0D83BD16}" srcOrd="0" destOrd="0" presId="urn:microsoft.com/office/officeart/2005/8/layout/arrow6"/>
    <dgm:cxn modelId="{D686FDFB-DE85-4F78-A297-4F8215B95AE0}" srcId="{90DFF2F8-36F0-4F25-9778-59C369EB2AD6}" destId="{1EF8D053-C1FF-4D9C-9368-7A4D1FF9CCDF}" srcOrd="0" destOrd="0" parTransId="{F2DE7ECC-9F72-4234-980A-ABB7A2044502}" sibTransId="{1EA4F216-3046-4850-9740-067C23A18E01}"/>
    <dgm:cxn modelId="{F22E66FF-D1E1-4058-9B22-87EE927FA638}" srcId="{90DFF2F8-36F0-4F25-9778-59C369EB2AD6}" destId="{B375EED6-9701-4BAB-9B46-6E5C4993A6FF}" srcOrd="1" destOrd="0" parTransId="{1661F39F-36DE-440A-AC6A-013BD275D1D7}" sibTransId="{FCF1EE63-AA1D-4C52-8F68-8093C5EAE172}"/>
    <dgm:cxn modelId="{AFBB5BC2-73CD-4106-991A-C0D3FACB1324}" type="presParOf" srcId="{169CBDC3-C7EF-4B62-8DB6-CB9E5B186549}" destId="{DE3BDE81-00A4-44A4-93E6-ABD520F88A84}" srcOrd="0" destOrd="0" presId="urn:microsoft.com/office/officeart/2005/8/layout/arrow6"/>
    <dgm:cxn modelId="{95C87FE2-FDE4-4B4C-A1B5-FDD009A0F629}" type="presParOf" srcId="{169CBDC3-C7EF-4B62-8DB6-CB9E5B186549}" destId="{3596A531-A314-4D97-AF15-C99B0D83BD16}" srcOrd="1" destOrd="0" presId="urn:microsoft.com/office/officeart/2005/8/layout/arrow6"/>
    <dgm:cxn modelId="{CB77EE5C-FA74-4EE1-8DAC-7D6B46973DB5}" type="presParOf" srcId="{169CBDC3-C7EF-4B62-8DB6-CB9E5B186549}" destId="{435B3A6F-43B8-4258-A0BF-DFF1B9751ABB}"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0850FEC-D439-4BE8-8819-DDFE22C05AB8}"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EBA61730-1832-4E12-86EA-62CF649C5C7C}">
      <dgm:prSet phldrT="[Text]"/>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1" cap="none" spc="0" dirty="0">
              <a:ln/>
              <a:solidFill>
                <a:schemeClr val="accent3"/>
              </a:solidFill>
              <a:effectLst/>
            </a:rPr>
            <a:t>Therefore</a:t>
          </a:r>
          <a:endParaRPr lang="en-US" dirty="0"/>
        </a:p>
      </dgm:t>
    </dgm:pt>
    <dgm:pt modelId="{B4B2747C-A7F2-45F8-9FB6-955D981B1891}" type="parTrans" cxnId="{F4C4C192-C765-4A18-ABE0-6A4DB4E8E2D6}">
      <dgm:prSet/>
      <dgm:spPr/>
      <dgm:t>
        <a:bodyPr/>
        <a:lstStyle/>
        <a:p>
          <a:endParaRPr lang="en-US"/>
        </a:p>
      </dgm:t>
    </dgm:pt>
    <dgm:pt modelId="{3B5632B5-16B7-4C96-888F-0B1223246482}" type="sibTrans" cxnId="{F4C4C192-C765-4A18-ABE0-6A4DB4E8E2D6}">
      <dgm:prSet/>
      <dgm:spPr/>
      <dgm:t>
        <a:bodyPr/>
        <a:lstStyle/>
        <a:p>
          <a:endParaRPr lang="en-US"/>
        </a:p>
      </dgm:t>
    </dgm:pt>
    <dgm:pt modelId="{2535B6DF-5226-4BFE-A74C-86F0D7D6F6DF}">
      <dgm:prSet phldrT="[Text]"/>
      <dgm:spPr/>
      <dgm:t>
        <a:bodyPr/>
        <a:lstStyle/>
        <a:p>
          <a:r>
            <a:rPr lang="en-US" dirty="0"/>
            <a:t>Just </a:t>
          </a:r>
          <a:r>
            <a:rPr lang="en-US" b="1" u="sng" dirty="0"/>
            <a:t>DO</a:t>
          </a:r>
          <a:r>
            <a:rPr lang="en-US" dirty="0"/>
            <a:t> it!</a:t>
          </a:r>
        </a:p>
      </dgm:t>
    </dgm:pt>
    <dgm:pt modelId="{3BDE9262-9ED6-450E-8E87-0C31EFDE2B96}" type="parTrans" cxnId="{36C8B8A5-6BF4-4451-9EB3-3DC72A3D9A30}">
      <dgm:prSet/>
      <dgm:spPr/>
      <dgm:t>
        <a:bodyPr/>
        <a:lstStyle/>
        <a:p>
          <a:endParaRPr lang="en-US"/>
        </a:p>
      </dgm:t>
    </dgm:pt>
    <dgm:pt modelId="{8227ACDA-E9ED-4585-8DB5-BF18CBF789C3}" type="sibTrans" cxnId="{36C8B8A5-6BF4-4451-9EB3-3DC72A3D9A30}">
      <dgm:prSet/>
      <dgm:spPr/>
      <dgm:t>
        <a:bodyPr/>
        <a:lstStyle/>
        <a:p>
          <a:endParaRPr lang="en-US"/>
        </a:p>
      </dgm:t>
    </dgm:pt>
    <dgm:pt modelId="{4B40AC19-6F34-4365-B304-A2BCD986F428}">
      <dgm:prSet phldrT="[Text]"/>
      <dgm:spPr/>
      <dgm:t>
        <a:bodyPr/>
        <a:lstStyle/>
        <a:p>
          <a:r>
            <a:rPr lang="en-US" dirty="0"/>
            <a:t>You CAN BE </a:t>
          </a:r>
          <a:r>
            <a:rPr lang="en-US" b="1" u="sng" dirty="0"/>
            <a:t>Perfect</a:t>
          </a:r>
          <a:r>
            <a:rPr lang="en-US" dirty="0"/>
            <a:t>!</a:t>
          </a:r>
        </a:p>
      </dgm:t>
    </dgm:pt>
    <dgm:pt modelId="{380DE919-062B-4A93-9E71-A5E3741B2CB4}" type="parTrans" cxnId="{124745A6-23CA-45EE-A6CB-12A6F6401952}">
      <dgm:prSet/>
      <dgm:spPr/>
      <dgm:t>
        <a:bodyPr/>
        <a:lstStyle/>
        <a:p>
          <a:endParaRPr lang="en-US"/>
        </a:p>
      </dgm:t>
    </dgm:pt>
    <dgm:pt modelId="{E88484CF-EE8E-486D-83D2-FA6B47698501}" type="sibTrans" cxnId="{124745A6-23CA-45EE-A6CB-12A6F6401952}">
      <dgm:prSet/>
      <dgm:spPr/>
      <dgm:t>
        <a:bodyPr/>
        <a:lstStyle/>
        <a:p>
          <a:endParaRPr lang="en-US"/>
        </a:p>
      </dgm:t>
    </dgm:pt>
    <dgm:pt modelId="{0F7E1DF0-43C3-4F52-BDFB-AACFD27DFB56}">
      <dgm:prSet phldrT="[Text]"/>
      <dgm:spPr/>
      <dgm:t>
        <a:bodyPr/>
        <a:lstStyle/>
        <a:p>
          <a:r>
            <a:rPr lang="en-US" b="1" u="sng" dirty="0"/>
            <a:t>STOP</a:t>
          </a:r>
          <a:r>
            <a:rPr lang="en-US" dirty="0"/>
            <a:t> SINNING!</a:t>
          </a:r>
        </a:p>
      </dgm:t>
    </dgm:pt>
    <dgm:pt modelId="{69E5B5B4-ED5C-4230-98F7-A0F016021E51}" type="parTrans" cxnId="{5A43D51E-27BE-46D8-BCB0-23C871359E8D}">
      <dgm:prSet/>
      <dgm:spPr/>
      <dgm:t>
        <a:bodyPr/>
        <a:lstStyle/>
        <a:p>
          <a:endParaRPr lang="en-US"/>
        </a:p>
      </dgm:t>
    </dgm:pt>
    <dgm:pt modelId="{0CF6A5C7-F844-4C0E-8FCE-1FDC573DFDBC}" type="sibTrans" cxnId="{5A43D51E-27BE-46D8-BCB0-23C871359E8D}">
      <dgm:prSet/>
      <dgm:spPr/>
      <dgm:t>
        <a:bodyPr/>
        <a:lstStyle/>
        <a:p>
          <a:endParaRPr lang="en-US"/>
        </a:p>
      </dgm:t>
    </dgm:pt>
    <dgm:pt modelId="{2C081EA7-C422-4E49-B168-018356684F7E}">
      <dgm:prSet phldrT="[Text]"/>
      <dgm:spPr/>
      <dgm:t>
        <a:bodyPr>
          <a:scene3d>
            <a:camera prst="orthographicFront"/>
            <a:lightRig rig="harsh" dir="t"/>
          </a:scene3d>
          <a:sp3d extrusionH="57150" prstMaterial="matte">
            <a:bevelT w="63500" h="12700" prst="angle"/>
            <a:contourClr>
              <a:schemeClr val="bg1">
                <a:lumMod val="65000"/>
              </a:schemeClr>
            </a:contourClr>
          </a:sp3d>
        </a:bodyPr>
        <a:lstStyle/>
        <a:p>
          <a:r>
            <a:rPr lang="en-US" b="1" cap="none" spc="0" dirty="0">
              <a:ln/>
              <a:solidFill>
                <a:schemeClr val="accent3"/>
              </a:solidFill>
              <a:effectLst/>
            </a:rPr>
            <a:t>BUT…?</a:t>
          </a:r>
        </a:p>
      </dgm:t>
    </dgm:pt>
    <dgm:pt modelId="{50914C75-C121-456C-8FE7-9F0E3B5B5AF6}" type="parTrans" cxnId="{F45066E5-1275-4126-A82A-F9DACE653F7C}">
      <dgm:prSet/>
      <dgm:spPr/>
      <dgm:t>
        <a:bodyPr/>
        <a:lstStyle/>
        <a:p>
          <a:endParaRPr lang="en-US"/>
        </a:p>
      </dgm:t>
    </dgm:pt>
    <dgm:pt modelId="{601E7772-2EC7-439D-83D7-EDF667BA5D80}" type="sibTrans" cxnId="{F45066E5-1275-4126-A82A-F9DACE653F7C}">
      <dgm:prSet/>
      <dgm:spPr/>
      <dgm:t>
        <a:bodyPr/>
        <a:lstStyle/>
        <a:p>
          <a:endParaRPr lang="en-US"/>
        </a:p>
      </dgm:t>
    </dgm:pt>
    <dgm:pt modelId="{1D07CF15-B57B-4316-8C8C-ABAC94FA64A7}">
      <dgm:prSet phldrT="[Text]"/>
      <dgm:spPr/>
      <dgm:t>
        <a:bodyPr/>
        <a:lstStyle/>
        <a:p>
          <a:r>
            <a:rPr lang="en-US" dirty="0"/>
            <a:t>“You are </a:t>
          </a:r>
          <a:r>
            <a:rPr lang="en-US" b="1" u="sng" dirty="0"/>
            <a:t>not</a:t>
          </a:r>
          <a:r>
            <a:rPr lang="en-US" dirty="0"/>
            <a:t> under LAW, but </a:t>
          </a:r>
          <a:r>
            <a:rPr lang="en-US" b="1" u="sng" dirty="0"/>
            <a:t>under</a:t>
          </a:r>
          <a:r>
            <a:rPr lang="en-US" dirty="0"/>
            <a:t> GRACE”</a:t>
          </a:r>
        </a:p>
      </dgm:t>
    </dgm:pt>
    <dgm:pt modelId="{17F608F9-D4B4-46D6-9BC3-7C9A958043D5}" type="parTrans" cxnId="{A4B9CE8A-87DB-4DD9-B576-9CBA1B68D27E}">
      <dgm:prSet/>
      <dgm:spPr/>
      <dgm:t>
        <a:bodyPr/>
        <a:lstStyle/>
        <a:p>
          <a:endParaRPr lang="en-US"/>
        </a:p>
      </dgm:t>
    </dgm:pt>
    <dgm:pt modelId="{378DCEF0-2D7A-4C4C-B9E2-8CD4674813B7}" type="sibTrans" cxnId="{A4B9CE8A-87DB-4DD9-B576-9CBA1B68D27E}">
      <dgm:prSet/>
      <dgm:spPr/>
      <dgm:t>
        <a:bodyPr/>
        <a:lstStyle/>
        <a:p>
          <a:endParaRPr lang="en-US"/>
        </a:p>
      </dgm:t>
    </dgm:pt>
    <dgm:pt modelId="{CE3CA5C5-A7D3-4337-9153-B2C3D949C6E3}" type="pres">
      <dgm:prSet presAssocID="{90850FEC-D439-4BE8-8819-DDFE22C05AB8}" presName="Name0" presStyleCnt="0">
        <dgm:presLayoutVars>
          <dgm:dir/>
          <dgm:animLvl val="lvl"/>
          <dgm:resizeHandles val="exact"/>
        </dgm:presLayoutVars>
      </dgm:prSet>
      <dgm:spPr/>
    </dgm:pt>
    <dgm:pt modelId="{F4352637-8C3C-4495-BB3E-49B592DD7FAC}" type="pres">
      <dgm:prSet presAssocID="{EBA61730-1832-4E12-86EA-62CF649C5C7C}" presName="linNode" presStyleCnt="0"/>
      <dgm:spPr/>
    </dgm:pt>
    <dgm:pt modelId="{5BB0D96A-1902-4E73-8540-C9981386C2B0}" type="pres">
      <dgm:prSet presAssocID="{EBA61730-1832-4E12-86EA-62CF649C5C7C}" presName="parTx" presStyleLbl="revTx" presStyleIdx="0" presStyleCnt="2">
        <dgm:presLayoutVars>
          <dgm:chMax val="1"/>
          <dgm:bulletEnabled val="1"/>
        </dgm:presLayoutVars>
      </dgm:prSet>
      <dgm:spPr/>
    </dgm:pt>
    <dgm:pt modelId="{4FAEEA79-8DB4-4066-B7E0-20E7ACEEB4B2}" type="pres">
      <dgm:prSet presAssocID="{EBA61730-1832-4E12-86EA-62CF649C5C7C}" presName="bracket" presStyleLbl="parChTrans1D1" presStyleIdx="0" presStyleCnt="2"/>
      <dgm:spPr/>
    </dgm:pt>
    <dgm:pt modelId="{EB2EC967-B780-47D7-99E8-428C2BB676EF}" type="pres">
      <dgm:prSet presAssocID="{EBA61730-1832-4E12-86EA-62CF649C5C7C}" presName="spH" presStyleCnt="0"/>
      <dgm:spPr/>
    </dgm:pt>
    <dgm:pt modelId="{42A251B2-7BF6-4560-91D5-B264046E6BBC}" type="pres">
      <dgm:prSet presAssocID="{EBA61730-1832-4E12-86EA-62CF649C5C7C}" presName="desTx" presStyleLbl="node1" presStyleIdx="0" presStyleCnt="2">
        <dgm:presLayoutVars>
          <dgm:bulletEnabled val="1"/>
        </dgm:presLayoutVars>
      </dgm:prSet>
      <dgm:spPr/>
    </dgm:pt>
    <dgm:pt modelId="{F076A3E4-017C-4DA9-AC0A-9DCE82A80C9C}" type="pres">
      <dgm:prSet presAssocID="{3B5632B5-16B7-4C96-888F-0B1223246482}" presName="spV" presStyleCnt="0"/>
      <dgm:spPr/>
    </dgm:pt>
    <dgm:pt modelId="{C2D50FE9-7F44-4C72-B68E-B2D3CD7B2BFA}" type="pres">
      <dgm:prSet presAssocID="{2C081EA7-C422-4E49-B168-018356684F7E}" presName="linNode" presStyleCnt="0"/>
      <dgm:spPr/>
    </dgm:pt>
    <dgm:pt modelId="{1B3F1EEE-2AFF-44D4-9B06-CDDB437AEB33}" type="pres">
      <dgm:prSet presAssocID="{2C081EA7-C422-4E49-B168-018356684F7E}" presName="parTx" presStyleLbl="revTx" presStyleIdx="1" presStyleCnt="2">
        <dgm:presLayoutVars>
          <dgm:chMax val="1"/>
          <dgm:bulletEnabled val="1"/>
        </dgm:presLayoutVars>
      </dgm:prSet>
      <dgm:spPr/>
    </dgm:pt>
    <dgm:pt modelId="{7B429F66-AC52-463A-8B54-1521F0F51E17}" type="pres">
      <dgm:prSet presAssocID="{2C081EA7-C422-4E49-B168-018356684F7E}" presName="bracket" presStyleLbl="parChTrans1D1" presStyleIdx="1" presStyleCnt="2"/>
      <dgm:spPr/>
    </dgm:pt>
    <dgm:pt modelId="{5C4CEDC4-5362-41D6-9BD2-36EAE8F48F97}" type="pres">
      <dgm:prSet presAssocID="{2C081EA7-C422-4E49-B168-018356684F7E}" presName="spH" presStyleCnt="0"/>
      <dgm:spPr/>
    </dgm:pt>
    <dgm:pt modelId="{FC174441-36E1-4D31-9757-08708AF153DD}" type="pres">
      <dgm:prSet presAssocID="{2C081EA7-C422-4E49-B168-018356684F7E}" presName="desTx" presStyleLbl="node1" presStyleIdx="1" presStyleCnt="2">
        <dgm:presLayoutVars>
          <dgm:bulletEnabled val="1"/>
        </dgm:presLayoutVars>
      </dgm:prSet>
      <dgm:spPr/>
    </dgm:pt>
  </dgm:ptLst>
  <dgm:cxnLst>
    <dgm:cxn modelId="{B098E819-B2F4-4988-AECD-BF9262C7A10F}" type="presOf" srcId="{EBA61730-1832-4E12-86EA-62CF649C5C7C}" destId="{5BB0D96A-1902-4E73-8540-C9981386C2B0}" srcOrd="0" destOrd="0" presId="urn:diagrams.loki3.com/BracketList"/>
    <dgm:cxn modelId="{5A43D51E-27BE-46D8-BCB0-23C871359E8D}" srcId="{EBA61730-1832-4E12-86EA-62CF649C5C7C}" destId="{0F7E1DF0-43C3-4F52-BDFB-AACFD27DFB56}" srcOrd="1" destOrd="0" parTransId="{69E5B5B4-ED5C-4230-98F7-A0F016021E51}" sibTransId="{0CF6A5C7-F844-4C0E-8FCE-1FDC573DFDBC}"/>
    <dgm:cxn modelId="{EFA11220-A76A-4430-8917-DB3D8C32DD9B}" type="presOf" srcId="{1D07CF15-B57B-4316-8C8C-ABAC94FA64A7}" destId="{FC174441-36E1-4D31-9757-08708AF153DD}" srcOrd="0" destOrd="0" presId="urn:diagrams.loki3.com/BracketList"/>
    <dgm:cxn modelId="{939D8270-A5EB-48AD-A2C5-B9D884BAD179}" type="presOf" srcId="{4B40AC19-6F34-4365-B304-A2BCD986F428}" destId="{42A251B2-7BF6-4560-91D5-B264046E6BBC}" srcOrd="0" destOrd="2" presId="urn:diagrams.loki3.com/BracketList"/>
    <dgm:cxn modelId="{A4B9CE8A-87DB-4DD9-B576-9CBA1B68D27E}" srcId="{2C081EA7-C422-4E49-B168-018356684F7E}" destId="{1D07CF15-B57B-4316-8C8C-ABAC94FA64A7}" srcOrd="0" destOrd="0" parTransId="{17F608F9-D4B4-46D6-9BC3-7C9A958043D5}" sibTransId="{378DCEF0-2D7A-4C4C-B9E2-8CD4674813B7}"/>
    <dgm:cxn modelId="{F4C4C192-C765-4A18-ABE0-6A4DB4E8E2D6}" srcId="{90850FEC-D439-4BE8-8819-DDFE22C05AB8}" destId="{EBA61730-1832-4E12-86EA-62CF649C5C7C}" srcOrd="0" destOrd="0" parTransId="{B4B2747C-A7F2-45F8-9FB6-955D981B1891}" sibTransId="{3B5632B5-16B7-4C96-888F-0B1223246482}"/>
    <dgm:cxn modelId="{E1D9A8A2-C448-43C0-9A02-6D0EF598BE2F}" type="presOf" srcId="{2535B6DF-5226-4BFE-A74C-86F0D7D6F6DF}" destId="{42A251B2-7BF6-4560-91D5-B264046E6BBC}" srcOrd="0" destOrd="0" presId="urn:diagrams.loki3.com/BracketList"/>
    <dgm:cxn modelId="{36C8B8A5-6BF4-4451-9EB3-3DC72A3D9A30}" srcId="{EBA61730-1832-4E12-86EA-62CF649C5C7C}" destId="{2535B6DF-5226-4BFE-A74C-86F0D7D6F6DF}" srcOrd="0" destOrd="0" parTransId="{3BDE9262-9ED6-450E-8E87-0C31EFDE2B96}" sibTransId="{8227ACDA-E9ED-4585-8DB5-BF18CBF789C3}"/>
    <dgm:cxn modelId="{124745A6-23CA-45EE-A6CB-12A6F6401952}" srcId="{EBA61730-1832-4E12-86EA-62CF649C5C7C}" destId="{4B40AC19-6F34-4365-B304-A2BCD986F428}" srcOrd="2" destOrd="0" parTransId="{380DE919-062B-4A93-9E71-A5E3741B2CB4}" sibTransId="{E88484CF-EE8E-486D-83D2-FA6B47698501}"/>
    <dgm:cxn modelId="{0FC52FCB-82F2-4CC0-AA9C-606B9821EB8E}" type="presOf" srcId="{90850FEC-D439-4BE8-8819-DDFE22C05AB8}" destId="{CE3CA5C5-A7D3-4337-9153-B2C3D949C6E3}" srcOrd="0" destOrd="0" presId="urn:diagrams.loki3.com/BracketList"/>
    <dgm:cxn modelId="{CD49ACDB-45D3-41E8-AA67-2906C6B508C6}" type="presOf" srcId="{0F7E1DF0-43C3-4F52-BDFB-AACFD27DFB56}" destId="{42A251B2-7BF6-4560-91D5-B264046E6BBC}" srcOrd="0" destOrd="1" presId="urn:diagrams.loki3.com/BracketList"/>
    <dgm:cxn modelId="{F45066E5-1275-4126-A82A-F9DACE653F7C}" srcId="{90850FEC-D439-4BE8-8819-DDFE22C05AB8}" destId="{2C081EA7-C422-4E49-B168-018356684F7E}" srcOrd="1" destOrd="0" parTransId="{50914C75-C121-456C-8FE7-9F0E3B5B5AF6}" sibTransId="{601E7772-2EC7-439D-83D7-EDF667BA5D80}"/>
    <dgm:cxn modelId="{5B5DA2EE-49B1-46BA-BB17-448354C0AA26}" type="presOf" srcId="{2C081EA7-C422-4E49-B168-018356684F7E}" destId="{1B3F1EEE-2AFF-44D4-9B06-CDDB437AEB33}" srcOrd="0" destOrd="0" presId="urn:diagrams.loki3.com/BracketList"/>
    <dgm:cxn modelId="{C64CB7C9-D6F2-4806-BD19-F3FEB074BEFF}" type="presParOf" srcId="{CE3CA5C5-A7D3-4337-9153-B2C3D949C6E3}" destId="{F4352637-8C3C-4495-BB3E-49B592DD7FAC}" srcOrd="0" destOrd="0" presId="urn:diagrams.loki3.com/BracketList"/>
    <dgm:cxn modelId="{9641FF8E-D9DE-4F2E-BF77-F8C7C930549A}" type="presParOf" srcId="{F4352637-8C3C-4495-BB3E-49B592DD7FAC}" destId="{5BB0D96A-1902-4E73-8540-C9981386C2B0}" srcOrd="0" destOrd="0" presId="urn:diagrams.loki3.com/BracketList"/>
    <dgm:cxn modelId="{2D45DD23-18F6-434E-BFFA-A58456782C75}" type="presParOf" srcId="{F4352637-8C3C-4495-BB3E-49B592DD7FAC}" destId="{4FAEEA79-8DB4-4066-B7E0-20E7ACEEB4B2}" srcOrd="1" destOrd="0" presId="urn:diagrams.loki3.com/BracketList"/>
    <dgm:cxn modelId="{B234DC56-8148-4BBE-B9E4-B1B276D0E958}" type="presParOf" srcId="{F4352637-8C3C-4495-BB3E-49B592DD7FAC}" destId="{EB2EC967-B780-47D7-99E8-428C2BB676EF}" srcOrd="2" destOrd="0" presId="urn:diagrams.loki3.com/BracketList"/>
    <dgm:cxn modelId="{30303B98-904B-45B1-A0AD-DC9A27922AF5}" type="presParOf" srcId="{F4352637-8C3C-4495-BB3E-49B592DD7FAC}" destId="{42A251B2-7BF6-4560-91D5-B264046E6BBC}" srcOrd="3" destOrd="0" presId="urn:diagrams.loki3.com/BracketList"/>
    <dgm:cxn modelId="{66C0EBBB-0B84-437F-9C9B-974D9B484BC7}" type="presParOf" srcId="{CE3CA5C5-A7D3-4337-9153-B2C3D949C6E3}" destId="{F076A3E4-017C-4DA9-AC0A-9DCE82A80C9C}" srcOrd="1" destOrd="0" presId="urn:diagrams.loki3.com/BracketList"/>
    <dgm:cxn modelId="{557F88E5-F45A-43D1-AC1B-738A98BA595F}" type="presParOf" srcId="{CE3CA5C5-A7D3-4337-9153-B2C3D949C6E3}" destId="{C2D50FE9-7F44-4C72-B68E-B2D3CD7B2BFA}" srcOrd="2" destOrd="0" presId="urn:diagrams.loki3.com/BracketList"/>
    <dgm:cxn modelId="{CEF90774-4821-4F8F-A046-AA611B1EBBA1}" type="presParOf" srcId="{C2D50FE9-7F44-4C72-B68E-B2D3CD7B2BFA}" destId="{1B3F1EEE-2AFF-44D4-9B06-CDDB437AEB33}" srcOrd="0" destOrd="0" presId="urn:diagrams.loki3.com/BracketList"/>
    <dgm:cxn modelId="{4824253F-D9A7-4CBC-AC94-AADA080C1B06}" type="presParOf" srcId="{C2D50FE9-7F44-4C72-B68E-B2D3CD7B2BFA}" destId="{7B429F66-AC52-463A-8B54-1521F0F51E17}" srcOrd="1" destOrd="0" presId="urn:diagrams.loki3.com/BracketList"/>
    <dgm:cxn modelId="{EACF7D49-5CF8-4377-851D-32A2B2E5B3F1}" type="presParOf" srcId="{C2D50FE9-7F44-4C72-B68E-B2D3CD7B2BFA}" destId="{5C4CEDC4-5362-41D6-9BD2-36EAE8F48F97}" srcOrd="2" destOrd="0" presId="urn:diagrams.loki3.com/BracketList"/>
    <dgm:cxn modelId="{1D5989BC-465C-495D-B559-FB804C5C7AE9}" type="presParOf" srcId="{C2D50FE9-7F44-4C72-B68E-B2D3CD7B2BFA}" destId="{FC174441-36E1-4D31-9757-08708AF153DD}"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9CF9C02-1EE8-4A87-B846-703A7C4C1EF8}" type="doc">
      <dgm:prSet loTypeId="urn:diagrams.loki3.com/VaryingWidthList" loCatId="list" qsTypeId="urn:microsoft.com/office/officeart/2005/8/quickstyle/3d3" qsCatId="3D" csTypeId="urn:microsoft.com/office/officeart/2005/8/colors/accent5_2" csCatId="accent5" phldr="1"/>
      <dgm:spPr/>
    </dgm:pt>
    <dgm:pt modelId="{8BB188E0-463C-44BF-9013-004EB5ECD3EA}">
      <dgm:prSet phldrT="[Text]"/>
      <dgm:spPr/>
      <dgm:t>
        <a:bodyPr/>
        <a:lstStyle/>
        <a:p>
          <a:r>
            <a:rPr lang="en-US" dirty="0">
              <a:latin typeface="Bahnschrift" panose="020B0502040204020203" pitchFamily="34" charset="0"/>
            </a:rPr>
            <a:t>It Don’t Work</a:t>
          </a:r>
        </a:p>
      </dgm:t>
    </dgm:pt>
    <dgm:pt modelId="{A82DEB30-E159-46F5-812B-4542850F4238}" type="parTrans" cxnId="{737B340A-76D1-4FE6-BAF1-36EDC5162698}">
      <dgm:prSet/>
      <dgm:spPr/>
      <dgm:t>
        <a:bodyPr/>
        <a:lstStyle/>
        <a:p>
          <a:endParaRPr lang="en-US">
            <a:latin typeface="Bahnschrift" panose="020B0502040204020203" pitchFamily="34" charset="0"/>
          </a:endParaRPr>
        </a:p>
      </dgm:t>
    </dgm:pt>
    <dgm:pt modelId="{3D12261A-D388-48D2-AD5F-8A7C4911360A}" type="sibTrans" cxnId="{737B340A-76D1-4FE6-BAF1-36EDC5162698}">
      <dgm:prSet/>
      <dgm:spPr/>
      <dgm:t>
        <a:bodyPr/>
        <a:lstStyle/>
        <a:p>
          <a:endParaRPr lang="en-US">
            <a:latin typeface="Bahnschrift" panose="020B0502040204020203" pitchFamily="34" charset="0"/>
          </a:endParaRPr>
        </a:p>
      </dgm:t>
    </dgm:pt>
    <dgm:pt modelId="{77172510-BBBC-411A-A04B-7C5EBE94908A}">
      <dgm:prSet phldrT="[Text]"/>
      <dgm:spPr/>
      <dgm:t>
        <a:bodyPr/>
        <a:lstStyle/>
        <a:p>
          <a:r>
            <a:rPr lang="en-US" u="sng" dirty="0">
              <a:latin typeface="Bahnschrift" panose="020B0502040204020203" pitchFamily="34" charset="0"/>
            </a:rPr>
            <a:t>Arbitrary</a:t>
          </a:r>
          <a:r>
            <a:rPr lang="en-US" dirty="0">
              <a:latin typeface="Bahnschrift" panose="020B0502040204020203" pitchFamily="34" charset="0"/>
            </a:rPr>
            <a:t> Rightness</a:t>
          </a:r>
        </a:p>
      </dgm:t>
    </dgm:pt>
    <dgm:pt modelId="{7172C689-49AD-46BC-A8BA-F07FC9629CD6}" type="parTrans" cxnId="{6A287953-4386-4FEC-89D3-F57D678A0498}">
      <dgm:prSet/>
      <dgm:spPr/>
      <dgm:t>
        <a:bodyPr/>
        <a:lstStyle/>
        <a:p>
          <a:endParaRPr lang="en-US">
            <a:latin typeface="Bahnschrift" panose="020B0502040204020203" pitchFamily="34" charset="0"/>
          </a:endParaRPr>
        </a:p>
      </dgm:t>
    </dgm:pt>
    <dgm:pt modelId="{D9707A7D-60AC-4CD8-A5FA-8AB62165BC06}" type="sibTrans" cxnId="{6A287953-4386-4FEC-89D3-F57D678A0498}">
      <dgm:prSet/>
      <dgm:spPr/>
      <dgm:t>
        <a:bodyPr/>
        <a:lstStyle/>
        <a:p>
          <a:endParaRPr lang="en-US">
            <a:latin typeface="Bahnschrift" panose="020B0502040204020203" pitchFamily="34" charset="0"/>
          </a:endParaRPr>
        </a:p>
      </dgm:t>
    </dgm:pt>
    <dgm:pt modelId="{0D67FAE9-7888-412F-BC54-56407FEF1DF8}">
      <dgm:prSet phldrT="[Text]"/>
      <dgm:spPr/>
      <dgm:t>
        <a:bodyPr/>
        <a:lstStyle/>
        <a:p>
          <a:r>
            <a:rPr lang="en-US" dirty="0">
              <a:latin typeface="Bahnschrift" panose="020B0502040204020203" pitchFamily="34" charset="0"/>
            </a:rPr>
            <a:t>Hypocrisy</a:t>
          </a:r>
        </a:p>
      </dgm:t>
    </dgm:pt>
    <dgm:pt modelId="{8165BD88-EBB5-45B7-B41F-7DE7973BEE55}" type="parTrans" cxnId="{5F19AF7A-1423-4BCF-9C63-859C420C1EA8}">
      <dgm:prSet/>
      <dgm:spPr/>
      <dgm:t>
        <a:bodyPr/>
        <a:lstStyle/>
        <a:p>
          <a:endParaRPr lang="en-US">
            <a:latin typeface="Bahnschrift" panose="020B0502040204020203" pitchFamily="34" charset="0"/>
          </a:endParaRPr>
        </a:p>
      </dgm:t>
    </dgm:pt>
    <dgm:pt modelId="{7EBE6C85-C44F-4170-BE7A-793F1640F841}" type="sibTrans" cxnId="{5F19AF7A-1423-4BCF-9C63-859C420C1EA8}">
      <dgm:prSet/>
      <dgm:spPr/>
      <dgm:t>
        <a:bodyPr/>
        <a:lstStyle/>
        <a:p>
          <a:endParaRPr lang="en-US">
            <a:latin typeface="Bahnschrift" panose="020B0502040204020203" pitchFamily="34" charset="0"/>
          </a:endParaRPr>
        </a:p>
      </dgm:t>
    </dgm:pt>
    <dgm:pt modelId="{FD4D19A4-C348-4DED-9472-5C0CBCBEF550}" type="pres">
      <dgm:prSet presAssocID="{F9CF9C02-1EE8-4A87-B846-703A7C4C1EF8}" presName="Name0" presStyleCnt="0">
        <dgm:presLayoutVars>
          <dgm:resizeHandles/>
        </dgm:presLayoutVars>
      </dgm:prSet>
      <dgm:spPr/>
    </dgm:pt>
    <dgm:pt modelId="{86C5001F-F0B7-4624-BCB3-7B8A2842C7FC}" type="pres">
      <dgm:prSet presAssocID="{8BB188E0-463C-44BF-9013-004EB5ECD3EA}" presName="text" presStyleLbl="node1" presStyleIdx="0" presStyleCnt="3">
        <dgm:presLayoutVars>
          <dgm:bulletEnabled val="1"/>
        </dgm:presLayoutVars>
      </dgm:prSet>
      <dgm:spPr/>
    </dgm:pt>
    <dgm:pt modelId="{B8A70B92-3B82-4CB2-953B-64423D8A47C7}" type="pres">
      <dgm:prSet presAssocID="{3D12261A-D388-48D2-AD5F-8A7C4911360A}" presName="space" presStyleCnt="0"/>
      <dgm:spPr/>
    </dgm:pt>
    <dgm:pt modelId="{F1BE5D57-322A-4CF3-A253-79A316241A36}" type="pres">
      <dgm:prSet presAssocID="{77172510-BBBC-411A-A04B-7C5EBE94908A}" presName="text" presStyleLbl="node1" presStyleIdx="1" presStyleCnt="3">
        <dgm:presLayoutVars>
          <dgm:bulletEnabled val="1"/>
        </dgm:presLayoutVars>
      </dgm:prSet>
      <dgm:spPr/>
    </dgm:pt>
    <dgm:pt modelId="{053A9E7B-4815-4EEA-82DF-22B2E48C8E19}" type="pres">
      <dgm:prSet presAssocID="{D9707A7D-60AC-4CD8-A5FA-8AB62165BC06}" presName="space" presStyleCnt="0"/>
      <dgm:spPr/>
    </dgm:pt>
    <dgm:pt modelId="{71D8A9FE-DFA4-4A32-8828-A2B1E65B053E}" type="pres">
      <dgm:prSet presAssocID="{0D67FAE9-7888-412F-BC54-56407FEF1DF8}" presName="text" presStyleLbl="node1" presStyleIdx="2" presStyleCnt="3">
        <dgm:presLayoutVars>
          <dgm:bulletEnabled val="1"/>
        </dgm:presLayoutVars>
      </dgm:prSet>
      <dgm:spPr/>
    </dgm:pt>
  </dgm:ptLst>
  <dgm:cxnLst>
    <dgm:cxn modelId="{737B340A-76D1-4FE6-BAF1-36EDC5162698}" srcId="{F9CF9C02-1EE8-4A87-B846-703A7C4C1EF8}" destId="{8BB188E0-463C-44BF-9013-004EB5ECD3EA}" srcOrd="0" destOrd="0" parTransId="{A82DEB30-E159-46F5-812B-4542850F4238}" sibTransId="{3D12261A-D388-48D2-AD5F-8A7C4911360A}"/>
    <dgm:cxn modelId="{6A287953-4386-4FEC-89D3-F57D678A0498}" srcId="{F9CF9C02-1EE8-4A87-B846-703A7C4C1EF8}" destId="{77172510-BBBC-411A-A04B-7C5EBE94908A}" srcOrd="1" destOrd="0" parTransId="{7172C689-49AD-46BC-A8BA-F07FC9629CD6}" sibTransId="{D9707A7D-60AC-4CD8-A5FA-8AB62165BC06}"/>
    <dgm:cxn modelId="{5F19AF7A-1423-4BCF-9C63-859C420C1EA8}" srcId="{F9CF9C02-1EE8-4A87-B846-703A7C4C1EF8}" destId="{0D67FAE9-7888-412F-BC54-56407FEF1DF8}" srcOrd="2" destOrd="0" parTransId="{8165BD88-EBB5-45B7-B41F-7DE7973BEE55}" sibTransId="{7EBE6C85-C44F-4170-BE7A-793F1640F841}"/>
    <dgm:cxn modelId="{5B960AA8-F0F8-4462-8461-6E9EFD694787}" type="presOf" srcId="{F9CF9C02-1EE8-4A87-B846-703A7C4C1EF8}" destId="{FD4D19A4-C348-4DED-9472-5C0CBCBEF550}" srcOrd="0" destOrd="0" presId="urn:diagrams.loki3.com/VaryingWidthList"/>
    <dgm:cxn modelId="{14D044B8-ED93-416A-AFB9-4BD7F05475F6}" type="presOf" srcId="{77172510-BBBC-411A-A04B-7C5EBE94908A}" destId="{F1BE5D57-322A-4CF3-A253-79A316241A36}" srcOrd="0" destOrd="0" presId="urn:diagrams.loki3.com/VaryingWidthList"/>
    <dgm:cxn modelId="{064264DB-898C-4ED8-9C91-81DEF066AE0A}" type="presOf" srcId="{8BB188E0-463C-44BF-9013-004EB5ECD3EA}" destId="{86C5001F-F0B7-4624-BCB3-7B8A2842C7FC}" srcOrd="0" destOrd="0" presId="urn:diagrams.loki3.com/VaryingWidthList"/>
    <dgm:cxn modelId="{A473E6FC-3BE3-47EC-B360-CDE5487616EE}" type="presOf" srcId="{0D67FAE9-7888-412F-BC54-56407FEF1DF8}" destId="{71D8A9FE-DFA4-4A32-8828-A2B1E65B053E}" srcOrd="0" destOrd="0" presId="urn:diagrams.loki3.com/VaryingWidthList"/>
    <dgm:cxn modelId="{EC435CBE-6994-4D79-96AA-83D4D1488020}" type="presParOf" srcId="{FD4D19A4-C348-4DED-9472-5C0CBCBEF550}" destId="{86C5001F-F0B7-4624-BCB3-7B8A2842C7FC}" srcOrd="0" destOrd="0" presId="urn:diagrams.loki3.com/VaryingWidthList"/>
    <dgm:cxn modelId="{A847A054-78D0-424E-A48C-1D547F7035D2}" type="presParOf" srcId="{FD4D19A4-C348-4DED-9472-5C0CBCBEF550}" destId="{B8A70B92-3B82-4CB2-953B-64423D8A47C7}" srcOrd="1" destOrd="0" presId="urn:diagrams.loki3.com/VaryingWidthList"/>
    <dgm:cxn modelId="{A87E55F1-2604-4F1D-A682-CF59A54A0518}" type="presParOf" srcId="{FD4D19A4-C348-4DED-9472-5C0CBCBEF550}" destId="{F1BE5D57-322A-4CF3-A253-79A316241A36}" srcOrd="2" destOrd="0" presId="urn:diagrams.loki3.com/VaryingWidthList"/>
    <dgm:cxn modelId="{E4987F2A-C88B-4D9F-A021-473DC0EEF79B}" type="presParOf" srcId="{FD4D19A4-C348-4DED-9472-5C0CBCBEF550}" destId="{053A9E7B-4815-4EEA-82DF-22B2E48C8E19}" srcOrd="3" destOrd="0" presId="urn:diagrams.loki3.com/VaryingWidthList"/>
    <dgm:cxn modelId="{AAB6F7DD-88E7-4D06-856A-E9BFD35A6356}" type="presParOf" srcId="{FD4D19A4-C348-4DED-9472-5C0CBCBEF550}" destId="{71D8A9FE-DFA4-4A32-8828-A2B1E65B053E}" srcOrd="4" destOrd="0" presId="urn:diagrams.loki3.com/VaryingWidth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878C5-17C3-49D1-B1AB-AE091F92E1F3}">
      <dsp:nvSpPr>
        <dsp:cNvPr id="0" name=""/>
        <dsp:cNvSpPr/>
      </dsp:nvSpPr>
      <dsp:spPr>
        <a:xfrm>
          <a:off x="0" y="1015953"/>
          <a:ext cx="9583270" cy="2551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3768" tIns="749808" rIns="743768" bIns="256032" numCol="1" spcCol="1270" anchor="t" anchorCtr="0">
          <a:noAutofit/>
        </a:bodyPr>
        <a:lstStyle/>
        <a:p>
          <a:pPr marL="285750" lvl="1" indent="-285750" algn="l" defTabSz="1600200">
            <a:lnSpc>
              <a:spcPct val="90000"/>
            </a:lnSpc>
            <a:spcBef>
              <a:spcPct val="0"/>
            </a:spcBef>
            <a:spcAft>
              <a:spcPct val="15000"/>
            </a:spcAft>
            <a:buChar char="•"/>
          </a:pPr>
          <a:r>
            <a:rPr lang="en-US" sz="3600" b="1" kern="1200" dirty="0"/>
            <a:t>2 Corinthians 3:17 </a:t>
          </a:r>
          <a:r>
            <a:rPr lang="en-US" sz="3600" kern="1200" dirty="0"/>
            <a:t>Now the Lord is the Spirit, and where the Spirit of the Lord is, there is </a:t>
          </a:r>
          <a:r>
            <a:rPr lang="en-US" sz="3600" b="1" u="sng" kern="1200" dirty="0"/>
            <a:t>liberty</a:t>
          </a:r>
          <a:r>
            <a:rPr lang="en-US" sz="3600" kern="1200" dirty="0"/>
            <a:t>. </a:t>
          </a:r>
        </a:p>
      </dsp:txBody>
      <dsp:txXfrm>
        <a:off x="0" y="1015953"/>
        <a:ext cx="9583270" cy="2551500"/>
      </dsp:txXfrm>
    </dsp:sp>
    <dsp:sp modelId="{9A5AEE2E-1820-4549-B346-8C636BE84686}">
      <dsp:nvSpPr>
        <dsp:cNvPr id="0" name=""/>
        <dsp:cNvSpPr/>
      </dsp:nvSpPr>
      <dsp:spPr>
        <a:xfrm>
          <a:off x="479163" y="484593"/>
          <a:ext cx="6708289" cy="1062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557" tIns="0" rIns="253557" bIns="0" numCol="1" spcCol="1270" anchor="ctr" anchorCtr="0">
          <a:noAutofit/>
        </a:bodyPr>
        <a:lstStyle/>
        <a:p>
          <a:pPr marL="0" lvl="0" indent="0" algn="l" defTabSz="1600200">
            <a:lnSpc>
              <a:spcPct val="90000"/>
            </a:lnSpc>
            <a:spcBef>
              <a:spcPct val="0"/>
            </a:spcBef>
            <a:spcAft>
              <a:spcPct val="35000"/>
            </a:spcAft>
            <a:buNone/>
          </a:pPr>
          <a:r>
            <a:rPr lang="en-US" sz="3600" kern="1200" dirty="0"/>
            <a:t>The Universal Source of Freedom</a:t>
          </a:r>
        </a:p>
      </dsp:txBody>
      <dsp:txXfrm>
        <a:off x="531041" y="536471"/>
        <a:ext cx="6604533" cy="95896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DF0368-8FD0-442E-AE6A-4830D49C945C}">
      <dsp:nvSpPr>
        <dsp:cNvPr id="0" name=""/>
        <dsp:cNvSpPr/>
      </dsp:nvSpPr>
      <dsp:spPr>
        <a:xfrm>
          <a:off x="0" y="313525"/>
          <a:ext cx="5064665" cy="11808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166624" rIns="291592" bIns="166624" numCol="1" spcCol="1270" anchor="ctr" anchorCtr="0">
          <a:noAutofit/>
        </a:bodyPr>
        <a:lstStyle/>
        <a:p>
          <a:pPr marL="0" lvl="0" indent="0" algn="ctr" defTabSz="1822450">
            <a:lnSpc>
              <a:spcPct val="90000"/>
            </a:lnSpc>
            <a:spcBef>
              <a:spcPct val="0"/>
            </a:spcBef>
            <a:spcAft>
              <a:spcPct val="35000"/>
            </a:spcAft>
            <a:buNone/>
          </a:pPr>
          <a:r>
            <a:rPr lang="en-US" sz="4100" kern="1200"/>
            <a:t>Meaning:</a:t>
          </a:r>
        </a:p>
      </dsp:txBody>
      <dsp:txXfrm>
        <a:off x="0" y="313525"/>
        <a:ext cx="5064665" cy="1180800"/>
      </dsp:txXfrm>
    </dsp:sp>
    <dsp:sp modelId="{80030F2B-C209-45C6-B578-F085A3CEB421}">
      <dsp:nvSpPr>
        <dsp:cNvPr id="0" name=""/>
        <dsp:cNvSpPr/>
      </dsp:nvSpPr>
      <dsp:spPr>
        <a:xfrm>
          <a:off x="0" y="1494325"/>
          <a:ext cx="5064665" cy="2250900"/>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8694" tIns="218694" rIns="291592" bIns="328041" numCol="1" spcCol="1270" anchor="t" anchorCtr="0">
          <a:noAutofit/>
        </a:bodyPr>
        <a:lstStyle/>
        <a:p>
          <a:pPr marL="285750" lvl="1" indent="-285750" algn="l" defTabSz="1822450">
            <a:lnSpc>
              <a:spcPct val="90000"/>
            </a:lnSpc>
            <a:spcBef>
              <a:spcPct val="0"/>
            </a:spcBef>
            <a:spcAft>
              <a:spcPct val="15000"/>
            </a:spcAft>
            <a:buChar char="•"/>
          </a:pPr>
          <a:r>
            <a:rPr lang="en-US" sz="4100" kern="1200"/>
            <a:t>God put to death the Rebellious Heart.</a:t>
          </a:r>
        </a:p>
      </dsp:txBody>
      <dsp:txXfrm>
        <a:off x="0" y="1494325"/>
        <a:ext cx="5064665" cy="22509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31B6F-1B53-49F2-B1E4-0B92D0631D8A}">
      <dsp:nvSpPr>
        <dsp:cNvPr id="0" name=""/>
        <dsp:cNvSpPr/>
      </dsp:nvSpPr>
      <dsp:spPr>
        <a:xfrm>
          <a:off x="5352" y="741624"/>
          <a:ext cx="2737599" cy="79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480" tIns="101600" rIns="284480" bIns="101600" numCol="1" spcCol="1270" anchor="ctr" anchorCtr="0">
          <a:noAutofit/>
        </a:bodyPr>
        <a:lstStyle/>
        <a:p>
          <a:pPr marL="0" lvl="0" indent="0" algn="r" defTabSz="1778000">
            <a:lnSpc>
              <a:spcPct val="90000"/>
            </a:lnSpc>
            <a:spcBef>
              <a:spcPct val="0"/>
            </a:spcBef>
            <a:spcAft>
              <a:spcPct val="35000"/>
            </a:spcAft>
            <a:buNone/>
          </a:pPr>
          <a:r>
            <a:rPr lang="en-US" sz="4000" b="1" kern="1200"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Knowing</a:t>
          </a:r>
          <a:endParaRPr lang="en-US" sz="4000" kern="1200" dirty="0"/>
        </a:p>
      </dsp:txBody>
      <dsp:txXfrm>
        <a:off x="5352" y="741624"/>
        <a:ext cx="2737599" cy="792000"/>
      </dsp:txXfrm>
    </dsp:sp>
    <dsp:sp modelId="{76D2C662-2040-4793-B2EA-ACCF85D2A9D4}">
      <dsp:nvSpPr>
        <dsp:cNvPr id="0" name=""/>
        <dsp:cNvSpPr/>
      </dsp:nvSpPr>
      <dsp:spPr>
        <a:xfrm>
          <a:off x="2742952" y="370374"/>
          <a:ext cx="547519" cy="1534500"/>
        </a:xfrm>
        <a:prstGeom prst="leftBrace">
          <a:avLst>
            <a:gd name="adj1" fmla="val 35000"/>
            <a:gd name="adj2" fmla="val 50000"/>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B3BD85-C314-47FB-8944-2C4B076CDCF9}">
      <dsp:nvSpPr>
        <dsp:cNvPr id="0" name=""/>
        <dsp:cNvSpPr/>
      </dsp:nvSpPr>
      <dsp:spPr>
        <a:xfrm>
          <a:off x="3509480" y="370374"/>
          <a:ext cx="7446271" cy="153450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285750" lvl="1" indent="-285750" algn="l" defTabSz="1778000">
            <a:lnSpc>
              <a:spcPct val="90000"/>
            </a:lnSpc>
            <a:spcBef>
              <a:spcPct val="0"/>
            </a:spcBef>
            <a:spcAft>
              <a:spcPct val="15000"/>
            </a:spcAft>
            <a:buChar char="•"/>
          </a:pPr>
          <a:r>
            <a:rPr lang="en-US" sz="4000" kern="1200" dirty="0"/>
            <a:t>It’s not what you </a:t>
          </a:r>
          <a:r>
            <a:rPr lang="en-US" sz="4000" b="1" i="1" u="sng" kern="1200" dirty="0"/>
            <a:t>feel</a:t>
          </a:r>
          <a:r>
            <a:rPr lang="en-US" sz="4000" kern="1200" dirty="0"/>
            <a:t>.</a:t>
          </a:r>
        </a:p>
        <a:p>
          <a:pPr marL="285750" lvl="1" indent="-285750" algn="l" defTabSz="1778000">
            <a:lnSpc>
              <a:spcPct val="90000"/>
            </a:lnSpc>
            <a:spcBef>
              <a:spcPct val="0"/>
            </a:spcBef>
            <a:spcAft>
              <a:spcPct val="15000"/>
            </a:spcAft>
            <a:buChar char="•"/>
          </a:pPr>
          <a:r>
            <a:rPr lang="en-US" sz="4000" kern="1200" dirty="0"/>
            <a:t>It’s knowing what is </a:t>
          </a:r>
          <a:r>
            <a:rPr lang="en-US" sz="4000" b="1" i="1" u="sng" kern="1200" dirty="0"/>
            <a:t>real</a:t>
          </a:r>
          <a:r>
            <a:rPr lang="en-US" sz="4000" kern="1200" dirty="0"/>
            <a:t>.</a:t>
          </a:r>
        </a:p>
      </dsp:txBody>
      <dsp:txXfrm>
        <a:off x="3509480" y="370374"/>
        <a:ext cx="7446271" cy="15345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B5473-0F77-4789-8CA8-684CB798D024}">
      <dsp:nvSpPr>
        <dsp:cNvPr id="0" name=""/>
        <dsp:cNvSpPr/>
      </dsp:nvSpPr>
      <dsp:spPr>
        <a:xfrm>
          <a:off x="0" y="89522"/>
          <a:ext cx="5064665" cy="11520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US" sz="4000" kern="1200"/>
            <a:t>Meaning:</a:t>
          </a:r>
        </a:p>
      </dsp:txBody>
      <dsp:txXfrm>
        <a:off x="0" y="89522"/>
        <a:ext cx="5064665" cy="1152000"/>
      </dsp:txXfrm>
    </dsp:sp>
    <dsp:sp modelId="{D7D66794-913F-49EB-B42D-F481A5CCF2D1}">
      <dsp:nvSpPr>
        <dsp:cNvPr id="0" name=""/>
        <dsp:cNvSpPr/>
      </dsp:nvSpPr>
      <dsp:spPr>
        <a:xfrm>
          <a:off x="0" y="1241522"/>
          <a:ext cx="5064665" cy="1756800"/>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213360" rIns="284480" bIns="320040" numCol="1" spcCol="1270" anchor="t" anchorCtr="0">
          <a:noAutofit/>
        </a:bodyPr>
        <a:lstStyle/>
        <a:p>
          <a:pPr marL="285750" lvl="1" indent="-285750" algn="l" defTabSz="1778000">
            <a:lnSpc>
              <a:spcPct val="90000"/>
            </a:lnSpc>
            <a:spcBef>
              <a:spcPct val="0"/>
            </a:spcBef>
            <a:spcAft>
              <a:spcPct val="15000"/>
            </a:spcAft>
            <a:buChar char="•"/>
          </a:pPr>
          <a:r>
            <a:rPr lang="en-US" sz="4000" kern="1200" dirty="0"/>
            <a:t>Living </a:t>
          </a:r>
          <a:r>
            <a:rPr lang="en-US" sz="4000" i="1" u="sng" kern="1200" dirty="0"/>
            <a:t>with</a:t>
          </a:r>
          <a:r>
            <a:rPr lang="en-US" sz="4000" kern="1200" dirty="0"/>
            <a:t> God</a:t>
          </a:r>
        </a:p>
        <a:p>
          <a:pPr marL="285750" lvl="1" indent="-285750" algn="l" defTabSz="1778000">
            <a:lnSpc>
              <a:spcPct val="90000"/>
            </a:lnSpc>
            <a:spcBef>
              <a:spcPct val="0"/>
            </a:spcBef>
            <a:spcAft>
              <a:spcPct val="15000"/>
            </a:spcAft>
            <a:buChar char="•"/>
          </a:pPr>
          <a:r>
            <a:rPr lang="en-US" sz="4000" i="1" u="sng" kern="1200" dirty="0"/>
            <a:t>Not against</a:t>
          </a:r>
          <a:r>
            <a:rPr lang="en-US" sz="4000" kern="1200" dirty="0"/>
            <a:t> God.</a:t>
          </a:r>
        </a:p>
      </dsp:txBody>
      <dsp:txXfrm>
        <a:off x="0" y="1241522"/>
        <a:ext cx="5064665" cy="17568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70C91-5D1B-4394-96D1-D0E1288A110D}">
      <dsp:nvSpPr>
        <dsp:cNvPr id="0" name=""/>
        <dsp:cNvSpPr/>
      </dsp:nvSpPr>
      <dsp:spPr>
        <a:xfrm>
          <a:off x="5298" y="780958"/>
          <a:ext cx="2710124" cy="65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83820" rIns="234696" bIns="83820" numCol="1" spcCol="1270" anchor="ctr" anchorCtr="0">
          <a:noAutofit/>
        </a:bodyPr>
        <a:lstStyle/>
        <a:p>
          <a:pPr marL="0" lvl="0" indent="0" algn="r" defTabSz="1466850">
            <a:lnSpc>
              <a:spcPct val="90000"/>
            </a:lnSpc>
            <a:spcBef>
              <a:spcPct val="0"/>
            </a:spcBef>
            <a:spcAft>
              <a:spcPct val="35000"/>
            </a:spcAft>
            <a:buNone/>
          </a:pPr>
          <a:r>
            <a:rPr lang="en-US" sz="3300" kern="1200" dirty="0"/>
            <a:t>“Consider”</a:t>
          </a:r>
        </a:p>
      </dsp:txBody>
      <dsp:txXfrm>
        <a:off x="5298" y="780958"/>
        <a:ext cx="2710124" cy="653400"/>
      </dsp:txXfrm>
    </dsp:sp>
    <dsp:sp modelId="{A0B78D01-72F3-4868-9738-7706AA4A3BAF}">
      <dsp:nvSpPr>
        <dsp:cNvPr id="0" name=""/>
        <dsp:cNvSpPr/>
      </dsp:nvSpPr>
      <dsp:spPr>
        <a:xfrm>
          <a:off x="2715422" y="25464"/>
          <a:ext cx="542024" cy="2164387"/>
        </a:xfrm>
        <a:prstGeom prst="leftBrace">
          <a:avLst>
            <a:gd name="adj1" fmla="val 35000"/>
            <a:gd name="adj2" fmla="val 50000"/>
          </a:avLst>
        </a:prstGeom>
        <a:noFill/>
        <a:ln w="15875" cap="rnd"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5D0F61-E8FE-4C43-938A-6625B25E2B08}">
      <dsp:nvSpPr>
        <dsp:cNvPr id="0" name=""/>
        <dsp:cNvSpPr/>
      </dsp:nvSpPr>
      <dsp:spPr>
        <a:xfrm>
          <a:off x="3474257" y="25464"/>
          <a:ext cx="7371537" cy="2164387"/>
        </a:xfrm>
        <a:prstGeom prst="rect">
          <a:avLst/>
        </a:prstGeom>
        <a:solidFill>
          <a:schemeClr val="accent3">
            <a:alpha val="9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285750" lvl="1" indent="-285750" algn="l" defTabSz="1466850">
            <a:lnSpc>
              <a:spcPct val="90000"/>
            </a:lnSpc>
            <a:spcBef>
              <a:spcPct val="0"/>
            </a:spcBef>
            <a:spcAft>
              <a:spcPct val="15000"/>
            </a:spcAft>
            <a:buChar char="•"/>
          </a:pPr>
          <a:r>
            <a:rPr lang="en-US" sz="3300" kern="1200" dirty="0">
              <a:solidFill>
                <a:srgbClr val="FF0000"/>
              </a:solidFill>
            </a:rPr>
            <a:t>New Principles, Strengths, Relationships, </a:t>
          </a:r>
          <a:r>
            <a:rPr lang="en-US" sz="3300" i="1" kern="1200" dirty="0">
              <a:solidFill>
                <a:srgbClr val="FF0000"/>
              </a:solidFill>
            </a:rPr>
            <a:t>HOPE</a:t>
          </a:r>
        </a:p>
        <a:p>
          <a:pPr marL="285750" lvl="1" indent="-285750" algn="l" defTabSz="1466850">
            <a:lnSpc>
              <a:spcPct val="90000"/>
            </a:lnSpc>
            <a:spcBef>
              <a:spcPct val="0"/>
            </a:spcBef>
            <a:spcAft>
              <a:spcPct val="15000"/>
            </a:spcAft>
            <a:buChar char="•"/>
          </a:pPr>
          <a:r>
            <a:rPr lang="en-US" sz="3300" i="0" kern="1200" dirty="0">
              <a:solidFill>
                <a:srgbClr val="FF0000"/>
              </a:solidFill>
            </a:rPr>
            <a:t>New Weaknesses, Spiritual Enemies, Problems…</a:t>
          </a:r>
        </a:p>
      </dsp:txBody>
      <dsp:txXfrm>
        <a:off x="3474257" y="25464"/>
        <a:ext cx="7371537" cy="216438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B5473-0F77-4789-8CA8-684CB798D024}">
      <dsp:nvSpPr>
        <dsp:cNvPr id="0" name=""/>
        <dsp:cNvSpPr/>
      </dsp:nvSpPr>
      <dsp:spPr>
        <a:xfrm>
          <a:off x="0" y="76044"/>
          <a:ext cx="4645269" cy="8352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a:t>Meaning:</a:t>
          </a:r>
        </a:p>
      </dsp:txBody>
      <dsp:txXfrm>
        <a:off x="0" y="76044"/>
        <a:ext cx="4645269" cy="835200"/>
      </dsp:txXfrm>
    </dsp:sp>
    <dsp:sp modelId="{D7D66794-913F-49EB-B42D-F481A5CCF2D1}">
      <dsp:nvSpPr>
        <dsp:cNvPr id="0" name=""/>
        <dsp:cNvSpPr/>
      </dsp:nvSpPr>
      <dsp:spPr>
        <a:xfrm>
          <a:off x="0" y="911245"/>
          <a:ext cx="4645269" cy="2069730"/>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Our choice is whether to join </a:t>
          </a:r>
          <a:r>
            <a:rPr lang="en-US" sz="2900" b="1" u="sng" kern="1200" dirty="0"/>
            <a:t>God’s struggle</a:t>
          </a:r>
          <a:r>
            <a:rPr lang="en-US" sz="2900" b="0" u="none" kern="1200" dirty="0"/>
            <a:t> </a:t>
          </a:r>
          <a:r>
            <a:rPr lang="en-US" sz="2900" kern="1200" dirty="0"/>
            <a:t>w/ humankind.</a:t>
          </a:r>
        </a:p>
        <a:p>
          <a:pPr marL="285750" lvl="1" indent="-285750" algn="l" defTabSz="1289050">
            <a:lnSpc>
              <a:spcPct val="90000"/>
            </a:lnSpc>
            <a:spcBef>
              <a:spcPct val="0"/>
            </a:spcBef>
            <a:spcAft>
              <a:spcPct val="15000"/>
            </a:spcAft>
            <a:buChar char="•"/>
          </a:pPr>
          <a:r>
            <a:rPr lang="en-US" sz="2900" b="1" kern="1200" dirty="0"/>
            <a:t>Love</a:t>
          </a:r>
          <a:r>
            <a:rPr lang="en-US" sz="2900" kern="1200" dirty="0"/>
            <a:t> v. </a:t>
          </a:r>
          <a:r>
            <a:rPr lang="en-US" sz="2900" b="1" kern="1200" dirty="0"/>
            <a:t>not-love</a:t>
          </a:r>
          <a:r>
            <a:rPr lang="en-US" sz="2900" kern="1200" dirty="0"/>
            <a:t>.</a:t>
          </a:r>
        </a:p>
      </dsp:txBody>
      <dsp:txXfrm>
        <a:off x="0" y="911245"/>
        <a:ext cx="4645269" cy="206973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7CC88B-AE19-46FF-A4DC-76D8F5200035}">
      <dsp:nvSpPr>
        <dsp:cNvPr id="0" name=""/>
        <dsp:cNvSpPr/>
      </dsp:nvSpPr>
      <dsp:spPr>
        <a:xfrm>
          <a:off x="5210" y="383712"/>
          <a:ext cx="2665081" cy="732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144" tIns="93980" rIns="263144" bIns="93980" numCol="1" spcCol="1270" anchor="ctr" anchorCtr="0">
          <a:noAutofit/>
        </a:bodyPr>
        <a:lstStyle/>
        <a:p>
          <a:pPr marL="0" lvl="0" indent="0" algn="r" defTabSz="1644650">
            <a:lnSpc>
              <a:spcPct val="90000"/>
            </a:lnSpc>
            <a:spcBef>
              <a:spcPct val="0"/>
            </a:spcBef>
            <a:spcAft>
              <a:spcPct val="35000"/>
            </a:spcAft>
            <a:buNone/>
          </a:pPr>
          <a:r>
            <a:rPr lang="en-US" sz="3700" b="1" kern="1200"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“Present”</a:t>
          </a:r>
        </a:p>
      </dsp:txBody>
      <dsp:txXfrm>
        <a:off x="5210" y="383712"/>
        <a:ext cx="2665081" cy="732600"/>
      </dsp:txXfrm>
    </dsp:sp>
    <dsp:sp modelId="{63A3621F-C152-472B-AFFB-14712FB28FB3}">
      <dsp:nvSpPr>
        <dsp:cNvPr id="0" name=""/>
        <dsp:cNvSpPr/>
      </dsp:nvSpPr>
      <dsp:spPr>
        <a:xfrm>
          <a:off x="2670291" y="349372"/>
          <a:ext cx="533016" cy="801281"/>
        </a:xfrm>
        <a:prstGeom prst="leftBrace">
          <a:avLst>
            <a:gd name="adj1" fmla="val 35000"/>
            <a:gd name="adj2" fmla="val 50000"/>
          </a:avLst>
        </a:prstGeom>
        <a:noFill/>
        <a:ln w="15875" cap="rnd"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285738-96DA-42BC-9893-9ED44335166D}">
      <dsp:nvSpPr>
        <dsp:cNvPr id="0" name=""/>
        <dsp:cNvSpPr/>
      </dsp:nvSpPr>
      <dsp:spPr>
        <a:xfrm>
          <a:off x="3416514" y="349372"/>
          <a:ext cx="7249020" cy="801281"/>
        </a:xfrm>
        <a:prstGeom prst="rect">
          <a:avLst/>
        </a:prstGeom>
        <a:solidFill>
          <a:schemeClr val="accent3">
            <a:alpha val="9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285750" lvl="1" indent="-285750" algn="l" defTabSz="1644650">
            <a:lnSpc>
              <a:spcPct val="90000"/>
            </a:lnSpc>
            <a:spcBef>
              <a:spcPct val="0"/>
            </a:spcBef>
            <a:spcAft>
              <a:spcPct val="15000"/>
            </a:spcAft>
            <a:buChar char="•"/>
          </a:pPr>
          <a:r>
            <a:rPr lang="en-US" sz="3700" b="1" kern="1200" cap="none" spc="50" dirty="0">
              <a:ln w="0"/>
              <a:solidFill>
                <a:schemeClr val="bg2"/>
              </a:solidFill>
              <a:effectLst>
                <a:innerShdw blurRad="63500" dist="50800" dir="13500000">
                  <a:srgbClr val="000000">
                    <a:alpha val="50000"/>
                  </a:srgbClr>
                </a:innerShdw>
              </a:effectLst>
            </a:rPr>
            <a:t>“To stand alongside”</a:t>
          </a:r>
        </a:p>
      </dsp:txBody>
      <dsp:txXfrm>
        <a:off x="3416514" y="349372"/>
        <a:ext cx="7249020" cy="80128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0D96A-1902-4E73-8540-C9981386C2B0}">
      <dsp:nvSpPr>
        <dsp:cNvPr id="0" name=""/>
        <dsp:cNvSpPr/>
      </dsp:nvSpPr>
      <dsp:spPr>
        <a:xfrm>
          <a:off x="5055" y="994003"/>
          <a:ext cx="2585912" cy="95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376" tIns="121920" rIns="341376" bIns="121920"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r" defTabSz="2133600">
            <a:lnSpc>
              <a:spcPct val="90000"/>
            </a:lnSpc>
            <a:spcBef>
              <a:spcPct val="0"/>
            </a:spcBef>
            <a:spcAft>
              <a:spcPct val="35000"/>
            </a:spcAft>
            <a:buNone/>
          </a:pPr>
          <a:r>
            <a:rPr lang="en-US" sz="4800" b="1" kern="1200" cap="none" spc="0" dirty="0">
              <a:ln/>
              <a:solidFill>
                <a:schemeClr val="accent3"/>
              </a:solidFill>
              <a:effectLst/>
            </a:rPr>
            <a:t>STUPID</a:t>
          </a:r>
          <a:endParaRPr lang="en-US" sz="4800" kern="1200" dirty="0"/>
        </a:p>
      </dsp:txBody>
      <dsp:txXfrm>
        <a:off x="5055" y="994003"/>
        <a:ext cx="2585912" cy="950400"/>
      </dsp:txXfrm>
    </dsp:sp>
    <dsp:sp modelId="{4FAEEA79-8DB4-4066-B7E0-20E7ACEEB4B2}">
      <dsp:nvSpPr>
        <dsp:cNvPr id="0" name=""/>
        <dsp:cNvSpPr/>
      </dsp:nvSpPr>
      <dsp:spPr>
        <a:xfrm>
          <a:off x="2590968" y="162404"/>
          <a:ext cx="517182" cy="2613599"/>
        </a:xfrm>
        <a:prstGeom prst="leftBrace">
          <a:avLst>
            <a:gd name="adj1" fmla="val 35000"/>
            <a:gd name="adj2" fmla="val 50000"/>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A251B2-7BF6-4560-91D5-B264046E6BBC}">
      <dsp:nvSpPr>
        <dsp:cNvPr id="0" name=""/>
        <dsp:cNvSpPr/>
      </dsp:nvSpPr>
      <dsp:spPr>
        <a:xfrm>
          <a:off x="3315023" y="162404"/>
          <a:ext cx="7033682" cy="261359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285750" lvl="1" indent="-285750" algn="l" defTabSz="2133600">
            <a:lnSpc>
              <a:spcPct val="90000"/>
            </a:lnSpc>
            <a:spcBef>
              <a:spcPct val="0"/>
            </a:spcBef>
            <a:spcAft>
              <a:spcPct val="15000"/>
            </a:spcAft>
            <a:buChar char="•"/>
          </a:pPr>
          <a:r>
            <a:rPr lang="en-US" sz="4800" kern="1200" dirty="0"/>
            <a:t>Just </a:t>
          </a:r>
          <a:r>
            <a:rPr lang="en-US" sz="4800" b="1" u="sng" kern="1200" dirty="0"/>
            <a:t>DO</a:t>
          </a:r>
          <a:r>
            <a:rPr lang="en-US" sz="4800" kern="1200" dirty="0"/>
            <a:t> it!</a:t>
          </a:r>
        </a:p>
        <a:p>
          <a:pPr marL="285750" lvl="1" indent="-285750" algn="l" defTabSz="2133600">
            <a:lnSpc>
              <a:spcPct val="90000"/>
            </a:lnSpc>
            <a:spcBef>
              <a:spcPct val="0"/>
            </a:spcBef>
            <a:spcAft>
              <a:spcPct val="15000"/>
            </a:spcAft>
            <a:buChar char="•"/>
          </a:pPr>
          <a:r>
            <a:rPr lang="en-US" sz="4800" b="1" u="sng" kern="1200" dirty="0"/>
            <a:t>STOP</a:t>
          </a:r>
          <a:r>
            <a:rPr lang="en-US" sz="4800" kern="1200" dirty="0"/>
            <a:t> SINNING!</a:t>
          </a:r>
        </a:p>
        <a:p>
          <a:pPr marL="285750" lvl="1" indent="-285750" algn="l" defTabSz="2133600">
            <a:lnSpc>
              <a:spcPct val="90000"/>
            </a:lnSpc>
            <a:spcBef>
              <a:spcPct val="0"/>
            </a:spcBef>
            <a:spcAft>
              <a:spcPct val="15000"/>
            </a:spcAft>
            <a:buChar char="•"/>
          </a:pPr>
          <a:r>
            <a:rPr lang="en-US" sz="4800" kern="1200" dirty="0"/>
            <a:t>You CAN BE </a:t>
          </a:r>
          <a:r>
            <a:rPr lang="en-US" sz="4800" b="1" u="sng" kern="1200" dirty="0"/>
            <a:t>Perfect</a:t>
          </a:r>
          <a:r>
            <a:rPr lang="en-US" sz="4800" kern="1200" dirty="0"/>
            <a:t>!</a:t>
          </a:r>
        </a:p>
      </dsp:txBody>
      <dsp:txXfrm>
        <a:off x="3315023" y="162404"/>
        <a:ext cx="7033682" cy="261359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2E075E-3F09-4A5A-A1CF-45FCF32DEDA5}">
      <dsp:nvSpPr>
        <dsp:cNvPr id="0" name=""/>
        <dsp:cNvSpPr/>
      </dsp:nvSpPr>
      <dsp:spPr>
        <a:xfrm>
          <a:off x="0" y="0"/>
          <a:ext cx="10281756" cy="1647211"/>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6:16  Do you not know that </a:t>
          </a:r>
          <a:r>
            <a:rPr lang="en-US" sz="2200" b="1" u="sng" kern="1200" dirty="0"/>
            <a:t>when you present yourselves </a:t>
          </a:r>
          <a:r>
            <a:rPr lang="en-US" sz="2200" kern="1200" dirty="0"/>
            <a:t>to someone as slaves for obedience, you are slaves of the one whom you obey, either of rebellion </a:t>
          </a:r>
          <a:r>
            <a:rPr lang="en-US" sz="2200" b="1" u="sng" kern="1200" dirty="0"/>
            <a:t>resulting in death</a:t>
          </a:r>
          <a:r>
            <a:rPr lang="en-US" sz="2200" kern="1200" dirty="0"/>
            <a:t>, or of obedience </a:t>
          </a:r>
          <a:r>
            <a:rPr lang="en-US" sz="2200" b="1" u="sng" kern="1200" dirty="0"/>
            <a:t>resulting in righteousness</a:t>
          </a:r>
          <a:r>
            <a:rPr lang="en-US" sz="2200" kern="1200" dirty="0"/>
            <a:t>? </a:t>
          </a:r>
        </a:p>
      </dsp:txBody>
      <dsp:txXfrm>
        <a:off x="2221072" y="0"/>
        <a:ext cx="8060683" cy="1647211"/>
      </dsp:txXfrm>
    </dsp:sp>
    <dsp:sp modelId="{9D11E3D6-5176-4E30-8A41-F9F6C1A0D048}">
      <dsp:nvSpPr>
        <dsp:cNvPr id="0" name=""/>
        <dsp:cNvSpPr/>
      </dsp:nvSpPr>
      <dsp:spPr>
        <a:xfrm>
          <a:off x="505612" y="164721"/>
          <a:ext cx="1395090" cy="131776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3000" b="-3000"/>
          </a:stretch>
        </a:blipFill>
        <a:ln>
          <a:noFill/>
        </a:ln>
        <a:effectLst>
          <a:outerShdw blurRad="63500" dist="25400" dir="5400000" rotWithShape="0">
            <a:srgbClr val="000000">
              <a:alpha val="60000"/>
            </a:srgbClr>
          </a:outerShdw>
        </a:effectLst>
      </dsp:spPr>
      <dsp:style>
        <a:lnRef idx="0">
          <a:scrgbClr r="0" g="0" b="0"/>
        </a:lnRef>
        <a:fillRef idx="1">
          <a:scrgbClr r="0" g="0" b="0"/>
        </a:fillRef>
        <a:effectRef idx="2">
          <a:scrgbClr r="0" g="0" b="0"/>
        </a:effectRef>
        <a:fontRef idx="minor"/>
      </dsp:style>
    </dsp:sp>
    <dsp:sp modelId="{212BF417-53A8-4A55-A075-23B059653911}">
      <dsp:nvSpPr>
        <dsp:cNvPr id="0" name=""/>
        <dsp:cNvSpPr/>
      </dsp:nvSpPr>
      <dsp:spPr>
        <a:xfrm>
          <a:off x="0" y="1811932"/>
          <a:ext cx="10281756" cy="1647211"/>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6:17  But thanks be to God that though </a:t>
          </a:r>
          <a:r>
            <a:rPr lang="en-US" sz="2200" b="1" u="sng" kern="1200" dirty="0"/>
            <a:t>you were slaves of rebellion</a:t>
          </a:r>
          <a:r>
            <a:rPr lang="en-US" sz="2200" kern="1200" dirty="0"/>
            <a:t>, you became obedient </a:t>
          </a:r>
          <a:r>
            <a:rPr lang="en-US" sz="2200" b="1" u="sng" kern="1200" dirty="0"/>
            <a:t>from the heart </a:t>
          </a:r>
          <a:r>
            <a:rPr lang="en-US" sz="2200" kern="1200" dirty="0"/>
            <a:t>to that form of teaching to which you were committed, </a:t>
          </a:r>
        </a:p>
      </dsp:txBody>
      <dsp:txXfrm>
        <a:off x="2221072" y="1811932"/>
        <a:ext cx="8060683" cy="1647211"/>
      </dsp:txXfrm>
    </dsp:sp>
    <dsp:sp modelId="{F7D408F6-C828-43A8-A5A3-6949EC056C9F}">
      <dsp:nvSpPr>
        <dsp:cNvPr id="0" name=""/>
        <dsp:cNvSpPr/>
      </dsp:nvSpPr>
      <dsp:spPr>
        <a:xfrm>
          <a:off x="505612" y="1976653"/>
          <a:ext cx="1395090" cy="131776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63500" dist="25400" dir="5400000" rotWithShape="0">
            <a:srgbClr val="000000">
              <a:alpha val="60000"/>
            </a:srgbClr>
          </a:outerShdw>
        </a:effectLst>
      </dsp:spPr>
      <dsp:style>
        <a:lnRef idx="0">
          <a:scrgbClr r="0" g="0" b="0"/>
        </a:lnRef>
        <a:fillRef idx="1">
          <a:scrgbClr r="0" g="0" b="0"/>
        </a:fillRef>
        <a:effectRef idx="2">
          <a:scrgbClr r="0" g="0" b="0"/>
        </a:effectRef>
        <a:fontRef idx="minor"/>
      </dsp:style>
    </dsp:sp>
    <dsp:sp modelId="{DCD1F8FF-52F5-4574-820A-DDEEC0B881FE}">
      <dsp:nvSpPr>
        <dsp:cNvPr id="0" name=""/>
        <dsp:cNvSpPr/>
      </dsp:nvSpPr>
      <dsp:spPr>
        <a:xfrm>
          <a:off x="0" y="3623864"/>
          <a:ext cx="10281756" cy="1647211"/>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6:18  and </a:t>
          </a:r>
          <a:r>
            <a:rPr lang="en-US" sz="2200" b="1" u="sng" kern="1200" dirty="0"/>
            <a:t>having been freed from </a:t>
          </a:r>
          <a:r>
            <a:rPr lang="en-US" sz="2200" kern="1200" dirty="0"/>
            <a:t>rebellion, you became slaves of </a:t>
          </a:r>
          <a:r>
            <a:rPr lang="en-US" sz="2200" strike="sngStrike" kern="1200" dirty="0"/>
            <a:t>righteousness</a:t>
          </a:r>
          <a:r>
            <a:rPr lang="en-US" sz="2200" strike="noStrike" kern="1200" dirty="0"/>
            <a:t> </a:t>
          </a:r>
          <a:r>
            <a:rPr lang="en-US" sz="2200" b="1" u="sng" strike="noStrike" kern="1200" dirty="0"/>
            <a:t>loving-kindness.</a:t>
          </a:r>
        </a:p>
      </dsp:txBody>
      <dsp:txXfrm>
        <a:off x="2221072" y="3623864"/>
        <a:ext cx="8060683" cy="1647211"/>
      </dsp:txXfrm>
    </dsp:sp>
    <dsp:sp modelId="{24746DED-4225-4DF6-A0F5-E04036432D00}">
      <dsp:nvSpPr>
        <dsp:cNvPr id="0" name=""/>
        <dsp:cNvSpPr/>
      </dsp:nvSpPr>
      <dsp:spPr>
        <a:xfrm>
          <a:off x="505612" y="3788585"/>
          <a:ext cx="1395090" cy="131776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63500" dist="25400" dir="5400000" rotWithShape="0">
            <a:srgbClr val="000000">
              <a:alpha val="60000"/>
            </a:srgbClr>
          </a:outerShdw>
        </a:effectLst>
      </dsp:spPr>
      <dsp:style>
        <a:lnRef idx="0">
          <a:scrgbClr r="0" g="0" b="0"/>
        </a:lnRef>
        <a:fillRef idx="1">
          <a:scrgbClr r="0" g="0" b="0"/>
        </a:fillRef>
        <a:effectRef idx="2">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7A9F1-191D-480D-B894-309028788BB1}">
      <dsp:nvSpPr>
        <dsp:cNvPr id="0" name=""/>
        <dsp:cNvSpPr/>
      </dsp:nvSpPr>
      <dsp:spPr>
        <a:xfrm>
          <a:off x="4976" y="188458"/>
          <a:ext cx="2545653" cy="71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91440" rIns="256032" bIns="91440" numCol="1" spcCol="1270" anchor="ctr" anchorCtr="0">
          <a:noAutofit/>
        </a:bodyPr>
        <a:lstStyle/>
        <a:p>
          <a:pPr marL="0" lvl="0" indent="0" algn="r" defTabSz="1600200">
            <a:lnSpc>
              <a:spcPct val="90000"/>
            </a:lnSpc>
            <a:spcBef>
              <a:spcPct val="0"/>
            </a:spcBef>
            <a:spcAft>
              <a:spcPct val="35000"/>
            </a:spcAft>
            <a:buNone/>
          </a:pPr>
          <a:r>
            <a:rPr lang="en-US" sz="3600" b="1" kern="1200"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Slavery</a:t>
          </a:r>
        </a:p>
      </dsp:txBody>
      <dsp:txXfrm>
        <a:off x="4976" y="188458"/>
        <a:ext cx="2545653" cy="712800"/>
      </dsp:txXfrm>
    </dsp:sp>
    <dsp:sp modelId="{C989B88F-4220-45E2-8B36-3FA1DF6995BB}">
      <dsp:nvSpPr>
        <dsp:cNvPr id="0" name=""/>
        <dsp:cNvSpPr/>
      </dsp:nvSpPr>
      <dsp:spPr>
        <a:xfrm>
          <a:off x="2550630" y="155046"/>
          <a:ext cx="509130" cy="779625"/>
        </a:xfrm>
        <a:prstGeom prst="leftBrace">
          <a:avLst>
            <a:gd name="adj1" fmla="val 35000"/>
            <a:gd name="adj2" fmla="val 50000"/>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817FDF-DECE-4233-8E97-BBDD7AFA0512}">
      <dsp:nvSpPr>
        <dsp:cNvPr id="0" name=""/>
        <dsp:cNvSpPr/>
      </dsp:nvSpPr>
      <dsp:spPr>
        <a:xfrm>
          <a:off x="3202104" y="196140"/>
          <a:ext cx="6924178" cy="77962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285750" lvl="1" indent="-285750" algn="l" defTabSz="1600200">
            <a:lnSpc>
              <a:spcPct val="90000"/>
            </a:lnSpc>
            <a:spcBef>
              <a:spcPct val="0"/>
            </a:spcBef>
            <a:spcAft>
              <a:spcPct val="15000"/>
            </a:spcAft>
            <a:buChar char="•"/>
          </a:pPr>
          <a:r>
            <a:rPr lang="en-US" sz="3600" kern="1200" dirty="0"/>
            <a:t>Stagnation, Shame, Death</a:t>
          </a:r>
        </a:p>
      </dsp:txBody>
      <dsp:txXfrm>
        <a:off x="3202104" y="196140"/>
        <a:ext cx="6924178" cy="779625"/>
      </dsp:txXfrm>
    </dsp:sp>
    <dsp:sp modelId="{E1EEF555-2705-4E1C-B58F-2549C562C878}">
      <dsp:nvSpPr>
        <dsp:cNvPr id="0" name=""/>
        <dsp:cNvSpPr/>
      </dsp:nvSpPr>
      <dsp:spPr>
        <a:xfrm>
          <a:off x="4976" y="1097683"/>
          <a:ext cx="2545653" cy="71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91440" rIns="256032" bIns="91440" numCol="1" spcCol="1270" anchor="ctr" anchorCtr="0">
          <a:noAutofit/>
        </a:bodyPr>
        <a:lstStyle/>
        <a:p>
          <a:pPr marL="0" lvl="0" indent="0" algn="r" defTabSz="1600200">
            <a:lnSpc>
              <a:spcPct val="90000"/>
            </a:lnSpc>
            <a:spcBef>
              <a:spcPct val="0"/>
            </a:spcBef>
            <a:spcAft>
              <a:spcPct val="35000"/>
            </a:spcAft>
            <a:buNone/>
          </a:pPr>
          <a:r>
            <a:rPr lang="en-US" sz="3600" b="1" kern="1200"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Freedom</a:t>
          </a:r>
        </a:p>
      </dsp:txBody>
      <dsp:txXfrm>
        <a:off x="4976" y="1097683"/>
        <a:ext cx="2545653" cy="712800"/>
      </dsp:txXfrm>
    </dsp:sp>
    <dsp:sp modelId="{3997FCD1-037A-4A0C-9EA9-CCC3272A0CF8}">
      <dsp:nvSpPr>
        <dsp:cNvPr id="0" name=""/>
        <dsp:cNvSpPr/>
      </dsp:nvSpPr>
      <dsp:spPr>
        <a:xfrm>
          <a:off x="2550630" y="1064271"/>
          <a:ext cx="509130" cy="779625"/>
        </a:xfrm>
        <a:prstGeom prst="leftBrace">
          <a:avLst>
            <a:gd name="adj1" fmla="val 35000"/>
            <a:gd name="adj2" fmla="val 50000"/>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6E772E-0DEF-4F3E-A046-2E93F0B56543}">
      <dsp:nvSpPr>
        <dsp:cNvPr id="0" name=""/>
        <dsp:cNvSpPr/>
      </dsp:nvSpPr>
      <dsp:spPr>
        <a:xfrm>
          <a:off x="3263413" y="1064271"/>
          <a:ext cx="6924178" cy="77962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285750" lvl="1" indent="-285750" algn="l" defTabSz="1600200">
            <a:lnSpc>
              <a:spcPct val="90000"/>
            </a:lnSpc>
            <a:spcBef>
              <a:spcPct val="0"/>
            </a:spcBef>
            <a:spcAft>
              <a:spcPct val="15000"/>
            </a:spcAft>
            <a:buChar char="•"/>
          </a:pPr>
          <a:r>
            <a:rPr lang="en-US" sz="3600" kern="1200" dirty="0"/>
            <a:t>Growth, Significance, Life</a:t>
          </a:r>
        </a:p>
      </dsp:txBody>
      <dsp:txXfrm>
        <a:off x="3263413" y="1064271"/>
        <a:ext cx="6924178" cy="779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8549D2-BB87-4249-B591-2FA327215B14}">
      <dsp:nvSpPr>
        <dsp:cNvPr id="0" name=""/>
        <dsp:cNvSpPr/>
      </dsp:nvSpPr>
      <dsp:spPr>
        <a:xfrm>
          <a:off x="0" y="1059956"/>
          <a:ext cx="9036424" cy="312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327" tIns="645668" rIns="701327" bIns="220472" numCol="1" spcCol="1270" anchor="t" anchorCtr="0">
          <a:noAutofit/>
        </a:bodyPr>
        <a:lstStyle/>
        <a:p>
          <a:pPr marL="285750" lvl="1" indent="-285750" algn="l" defTabSz="1377950">
            <a:lnSpc>
              <a:spcPct val="90000"/>
            </a:lnSpc>
            <a:spcBef>
              <a:spcPct val="0"/>
            </a:spcBef>
            <a:spcAft>
              <a:spcPct val="15000"/>
            </a:spcAft>
            <a:buChar char="•"/>
          </a:pPr>
          <a:r>
            <a:rPr lang="en-US" sz="3100" kern="1200" dirty="0"/>
            <a:t>Love-Based Freedom</a:t>
          </a:r>
        </a:p>
        <a:p>
          <a:pPr marL="285750" lvl="1" indent="-285750" algn="l" defTabSz="1377950">
            <a:lnSpc>
              <a:spcPct val="90000"/>
            </a:lnSpc>
            <a:spcBef>
              <a:spcPct val="0"/>
            </a:spcBef>
            <a:spcAft>
              <a:spcPct val="15000"/>
            </a:spcAft>
            <a:buChar char="•"/>
          </a:pPr>
          <a:r>
            <a:rPr lang="en-US" sz="3100" b="1" kern="1200" dirty="0"/>
            <a:t>Galatians 5:13  </a:t>
          </a:r>
          <a:r>
            <a:rPr lang="en-US" sz="3100" kern="1200" dirty="0"/>
            <a:t>For </a:t>
          </a:r>
          <a:r>
            <a:rPr lang="en-US" sz="3100" b="1" u="sng" kern="1200" dirty="0"/>
            <a:t>you were called to freedom</a:t>
          </a:r>
          <a:r>
            <a:rPr lang="en-US" sz="3100" kern="1200" dirty="0"/>
            <a:t>, brethren; only do not turn your freedom into an opportunity for the flesh, but </a:t>
          </a:r>
          <a:r>
            <a:rPr lang="en-US" sz="3100" b="1" u="sng" kern="1200" dirty="0"/>
            <a:t>through love serve one another</a:t>
          </a:r>
          <a:r>
            <a:rPr lang="en-US" sz="3100" kern="1200" dirty="0"/>
            <a:t>. </a:t>
          </a:r>
        </a:p>
      </dsp:txBody>
      <dsp:txXfrm>
        <a:off x="0" y="1059956"/>
        <a:ext cx="9036424" cy="3124800"/>
      </dsp:txXfrm>
    </dsp:sp>
    <dsp:sp modelId="{EBCC4F06-D645-4D15-A067-6347808D531F}">
      <dsp:nvSpPr>
        <dsp:cNvPr id="0" name=""/>
        <dsp:cNvSpPr/>
      </dsp:nvSpPr>
      <dsp:spPr>
        <a:xfrm>
          <a:off x="451821" y="602396"/>
          <a:ext cx="6325496"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89" tIns="0" rIns="239089" bIns="0" numCol="1" spcCol="1270" anchor="ctr" anchorCtr="0">
          <a:noAutofit/>
        </a:bodyPr>
        <a:lstStyle/>
        <a:p>
          <a:pPr marL="0" lvl="0" indent="0" algn="l" defTabSz="1377950">
            <a:lnSpc>
              <a:spcPct val="90000"/>
            </a:lnSpc>
            <a:spcBef>
              <a:spcPct val="0"/>
            </a:spcBef>
            <a:spcAft>
              <a:spcPct val="35000"/>
            </a:spcAft>
            <a:buNone/>
          </a:pPr>
          <a:r>
            <a:rPr lang="en-US" sz="3100" kern="1200" dirty="0"/>
            <a:t>“</a:t>
          </a:r>
          <a:r>
            <a:rPr lang="en-US" sz="3100" i="1" u="sng" kern="1200" dirty="0"/>
            <a:t>Our</a:t>
          </a:r>
          <a:r>
            <a:rPr lang="en-US" sz="3100" kern="1200" dirty="0"/>
            <a:t> Freedom” NOT “</a:t>
          </a:r>
          <a:r>
            <a:rPr lang="en-US" sz="3100" i="1" u="sng" kern="1200" dirty="0"/>
            <a:t>My</a:t>
          </a:r>
          <a:r>
            <a:rPr lang="en-US" sz="3100" kern="1200" dirty="0"/>
            <a:t> Freedom!”</a:t>
          </a:r>
        </a:p>
      </dsp:txBody>
      <dsp:txXfrm>
        <a:off x="496493" y="647068"/>
        <a:ext cx="6236152" cy="8257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C40F17-1CC0-4E74-A10C-0D6F9C6338A1}">
      <dsp:nvSpPr>
        <dsp:cNvPr id="0" name=""/>
        <dsp:cNvSpPr/>
      </dsp:nvSpPr>
      <dsp:spPr>
        <a:xfrm>
          <a:off x="0" y="65089"/>
          <a:ext cx="466344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a:t>
          </a:r>
          <a:r>
            <a:rPr lang="en-US" sz="3600" u="sng" kern="1200" dirty="0"/>
            <a:t>MY</a:t>
          </a:r>
          <a:r>
            <a:rPr lang="en-US" sz="3600" kern="1200" dirty="0"/>
            <a:t> Way”</a:t>
          </a:r>
        </a:p>
      </dsp:txBody>
      <dsp:txXfrm>
        <a:off x="42151" y="107240"/>
        <a:ext cx="4579138" cy="779158"/>
      </dsp:txXfrm>
    </dsp:sp>
    <dsp:sp modelId="{8B2C30DD-A73E-47D4-9139-56A0A7C54789}">
      <dsp:nvSpPr>
        <dsp:cNvPr id="0" name=""/>
        <dsp:cNvSpPr/>
      </dsp:nvSpPr>
      <dsp:spPr>
        <a:xfrm>
          <a:off x="0" y="1032230"/>
          <a:ext cx="4663440" cy="863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Rebellion (no real God)</a:t>
          </a:r>
        </a:p>
      </dsp:txBody>
      <dsp:txXfrm>
        <a:off x="42151" y="1074381"/>
        <a:ext cx="4579138" cy="7791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C40F17-1CC0-4E74-A10C-0D6F9C6338A1}">
      <dsp:nvSpPr>
        <dsp:cNvPr id="0" name=""/>
        <dsp:cNvSpPr/>
      </dsp:nvSpPr>
      <dsp:spPr>
        <a:xfrm>
          <a:off x="0" y="14240"/>
          <a:ext cx="4663440" cy="9114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a:t>
          </a:r>
          <a:r>
            <a:rPr lang="en-US" sz="3800" u="sng" kern="1200" dirty="0"/>
            <a:t>OUR</a:t>
          </a:r>
          <a:r>
            <a:rPr lang="en-US" sz="3800" kern="1200" dirty="0"/>
            <a:t> Way”</a:t>
          </a:r>
        </a:p>
      </dsp:txBody>
      <dsp:txXfrm>
        <a:off x="44492" y="58732"/>
        <a:ext cx="4574456" cy="822446"/>
      </dsp:txXfrm>
    </dsp:sp>
    <dsp:sp modelId="{8B2C30DD-A73E-47D4-9139-56A0A7C54789}">
      <dsp:nvSpPr>
        <dsp:cNvPr id="0" name=""/>
        <dsp:cNvSpPr/>
      </dsp:nvSpPr>
      <dsp:spPr>
        <a:xfrm>
          <a:off x="0" y="1035110"/>
          <a:ext cx="4663440" cy="9114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Via </a:t>
          </a:r>
          <a:r>
            <a:rPr lang="en-US" sz="3800" i="1" u="sng" kern="1200" dirty="0"/>
            <a:t>God’s</a:t>
          </a:r>
          <a:r>
            <a:rPr lang="en-US" sz="3800" kern="1200" dirty="0"/>
            <a:t> Leadership</a:t>
          </a:r>
        </a:p>
      </dsp:txBody>
      <dsp:txXfrm>
        <a:off x="44492" y="1079602"/>
        <a:ext cx="4574456" cy="8224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6D8BF-D94B-4D3B-8820-6961ED36C0FC}">
      <dsp:nvSpPr>
        <dsp:cNvPr id="0" name=""/>
        <dsp:cNvSpPr/>
      </dsp:nvSpPr>
      <dsp:spPr>
        <a:xfrm>
          <a:off x="5703" y="0"/>
          <a:ext cx="5486969" cy="5006702"/>
        </a:xfrm>
        <a:prstGeom prst="roundRect">
          <a:avLst>
            <a:gd name="adj" fmla="val 10000"/>
          </a:avLst>
        </a:prstGeom>
        <a:gradFill rotWithShape="0">
          <a:gsLst>
            <a:gs pos="0">
              <a:schemeClr val="accent1">
                <a:tint val="40000"/>
                <a:hueOff val="0"/>
                <a:satOff val="0"/>
                <a:lumOff val="0"/>
                <a:alphaOff val="0"/>
                <a:tint val="96000"/>
                <a:lumMod val="104000"/>
              </a:schemeClr>
            </a:gs>
            <a:gs pos="100000">
              <a:schemeClr val="accent1">
                <a:tint val="40000"/>
                <a:hueOff val="0"/>
                <a:satOff val="0"/>
                <a:lumOff val="0"/>
                <a:alphaOff val="0"/>
                <a:shade val="90000"/>
                <a:lumMod val="90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Humankind’s Problems with God</a:t>
          </a:r>
        </a:p>
      </dsp:txBody>
      <dsp:txXfrm>
        <a:off x="5703" y="0"/>
        <a:ext cx="5486969" cy="1502010"/>
      </dsp:txXfrm>
    </dsp:sp>
    <dsp:sp modelId="{F825BEC9-145E-4293-8C16-7402E32D6EEA}">
      <dsp:nvSpPr>
        <dsp:cNvPr id="0" name=""/>
        <dsp:cNvSpPr/>
      </dsp:nvSpPr>
      <dsp:spPr>
        <a:xfrm>
          <a:off x="554400" y="1502438"/>
          <a:ext cx="4389575" cy="98361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God contradicts us.</a:t>
          </a:r>
        </a:p>
      </dsp:txBody>
      <dsp:txXfrm>
        <a:off x="583209" y="1531247"/>
        <a:ext cx="4331957" cy="925998"/>
      </dsp:txXfrm>
    </dsp:sp>
    <dsp:sp modelId="{C32D5221-AB68-4965-B8B1-0449BFD4909C}">
      <dsp:nvSpPr>
        <dsp:cNvPr id="0" name=""/>
        <dsp:cNvSpPr/>
      </dsp:nvSpPr>
      <dsp:spPr>
        <a:xfrm>
          <a:off x="554400" y="2637380"/>
          <a:ext cx="4389575" cy="98361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We don’t need God.</a:t>
          </a:r>
        </a:p>
      </dsp:txBody>
      <dsp:txXfrm>
        <a:off x="583209" y="2666189"/>
        <a:ext cx="4331957" cy="925998"/>
      </dsp:txXfrm>
    </dsp:sp>
    <dsp:sp modelId="{3690C35B-E2AE-4BE7-A08B-2C63ACCDDD21}">
      <dsp:nvSpPr>
        <dsp:cNvPr id="0" name=""/>
        <dsp:cNvSpPr/>
      </dsp:nvSpPr>
      <dsp:spPr>
        <a:xfrm>
          <a:off x="554400" y="3772322"/>
          <a:ext cx="4389575" cy="98361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We’re </a:t>
          </a:r>
          <a:r>
            <a:rPr lang="en-US" sz="2900" i="0" kern="1200" dirty="0"/>
            <a:t>good! (enough)</a:t>
          </a:r>
          <a:endParaRPr lang="en-US" sz="2900" kern="1200" dirty="0"/>
        </a:p>
      </dsp:txBody>
      <dsp:txXfrm>
        <a:off x="583209" y="3801131"/>
        <a:ext cx="4331957" cy="925998"/>
      </dsp:txXfrm>
    </dsp:sp>
    <dsp:sp modelId="{802DBE7D-9106-47E1-8161-FF575FB7ACA3}">
      <dsp:nvSpPr>
        <dsp:cNvPr id="0" name=""/>
        <dsp:cNvSpPr/>
      </dsp:nvSpPr>
      <dsp:spPr>
        <a:xfrm>
          <a:off x="5904196" y="0"/>
          <a:ext cx="5486969" cy="5006702"/>
        </a:xfrm>
        <a:prstGeom prst="roundRect">
          <a:avLst>
            <a:gd name="adj" fmla="val 10000"/>
          </a:avLst>
        </a:prstGeom>
        <a:gradFill rotWithShape="0">
          <a:gsLst>
            <a:gs pos="0">
              <a:schemeClr val="accent1">
                <a:tint val="40000"/>
                <a:hueOff val="0"/>
                <a:satOff val="0"/>
                <a:lumOff val="0"/>
                <a:alphaOff val="0"/>
                <a:tint val="96000"/>
                <a:lumMod val="104000"/>
              </a:schemeClr>
            </a:gs>
            <a:gs pos="100000">
              <a:schemeClr val="accent1">
                <a:tint val="40000"/>
                <a:hueOff val="0"/>
                <a:satOff val="0"/>
                <a:lumOff val="0"/>
                <a:alphaOff val="0"/>
                <a:shade val="90000"/>
                <a:lumMod val="90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God’s Problem with humankind</a:t>
          </a:r>
        </a:p>
      </dsp:txBody>
      <dsp:txXfrm>
        <a:off x="5904196" y="0"/>
        <a:ext cx="5486969" cy="1502010"/>
      </dsp:txXfrm>
    </dsp:sp>
    <dsp:sp modelId="{335213FC-7D7C-4ED5-B47B-FA876A271284}">
      <dsp:nvSpPr>
        <dsp:cNvPr id="0" name=""/>
        <dsp:cNvSpPr/>
      </dsp:nvSpPr>
      <dsp:spPr>
        <a:xfrm>
          <a:off x="6452893" y="1502010"/>
          <a:ext cx="4389575" cy="3254356"/>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ctr" defTabSz="1289050">
            <a:lnSpc>
              <a:spcPct val="90000"/>
            </a:lnSpc>
            <a:spcBef>
              <a:spcPct val="0"/>
            </a:spcBef>
            <a:spcAft>
              <a:spcPct val="35000"/>
            </a:spcAft>
            <a:buNone/>
          </a:pPr>
          <a:r>
            <a:rPr lang="en-US" sz="2900" kern="1200" dirty="0"/>
            <a:t>Sin</a:t>
          </a:r>
          <a:br>
            <a:rPr lang="en-US" sz="2900" kern="1200" dirty="0"/>
          </a:br>
          <a:r>
            <a:rPr lang="en-US" sz="2900" kern="1200" dirty="0"/>
            <a:t>(=Rebellious Hearts)</a:t>
          </a:r>
        </a:p>
      </dsp:txBody>
      <dsp:txXfrm>
        <a:off x="6548210" y="1597327"/>
        <a:ext cx="4198941" cy="30637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EE05BD-3A7E-48FE-9432-7E342DF55F3B}">
      <dsp:nvSpPr>
        <dsp:cNvPr id="0" name=""/>
        <dsp:cNvSpPr/>
      </dsp:nvSpPr>
      <dsp:spPr>
        <a:xfrm>
          <a:off x="2347741" y="796877"/>
          <a:ext cx="6692797" cy="3599157"/>
        </a:xfrm>
        <a:prstGeom prst="round2DiagRect">
          <a:avLst>
            <a:gd name="adj1" fmla="val 0"/>
            <a:gd name="adj2" fmla="val 16670"/>
          </a:avLst>
        </a:prstGeom>
        <a:solidFill>
          <a:schemeClr val="accent3">
            <a:alpha val="90000"/>
            <a:hueOff val="0"/>
            <a:satOff val="0"/>
            <a:lumOff val="0"/>
            <a:alphaOff val="0"/>
          </a:schemeClr>
        </a:solidFill>
        <a:ln>
          <a:noFill/>
        </a:ln>
        <a:effectLst>
          <a:outerShdw blurRad="63500" dist="25400" dir="5400000"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2CB2648-FC06-4434-85FB-58FF8DD7E894}">
      <dsp:nvSpPr>
        <dsp:cNvPr id="0" name=""/>
        <dsp:cNvSpPr/>
      </dsp:nvSpPr>
      <dsp:spPr>
        <a:xfrm>
          <a:off x="5694140" y="1178606"/>
          <a:ext cx="892" cy="2835699"/>
        </a:xfrm>
        <a:prstGeom prst="line">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a:scene3d>
          <a:camera prst="orthographicFront">
            <a:rot lat="0" lon="0" rev="0"/>
          </a:camera>
          <a:lightRig rig="contrasting" dir="t">
            <a:rot lat="0" lon="0" rev="1200000"/>
          </a:lightRig>
        </a:scene3d>
        <a:sp3d z="10000"/>
      </dsp:spPr>
      <dsp:style>
        <a:lnRef idx="2">
          <a:scrgbClr r="0" g="0" b="0"/>
        </a:lnRef>
        <a:fillRef idx="1">
          <a:scrgbClr r="0" g="0" b="0"/>
        </a:fillRef>
        <a:effectRef idx="0">
          <a:scrgbClr r="0" g="0" b="0"/>
        </a:effectRef>
        <a:fontRef idx="minor"/>
      </dsp:style>
    </dsp:sp>
    <dsp:sp modelId="{A64C1D9D-6D6E-4FFC-A839-81E5F862F247}">
      <dsp:nvSpPr>
        <dsp:cNvPr id="0" name=""/>
        <dsp:cNvSpPr/>
      </dsp:nvSpPr>
      <dsp:spPr>
        <a:xfrm>
          <a:off x="2570835" y="1069540"/>
          <a:ext cx="2900212" cy="3053830"/>
        </a:xfrm>
        <a:prstGeom prst="rect">
          <a:avLst/>
        </a:prstGeom>
        <a:noFill/>
        <a:ln w="9525" cap="rnd" cmpd="sng" algn="ctr">
          <a:noFill/>
          <a:prstDash val="solid"/>
        </a:ln>
        <a:effectLst/>
        <a:sp3d/>
      </dsp:spPr>
      <dsp:style>
        <a:lnRef idx="1">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Human-Engineered</a:t>
          </a:r>
        </a:p>
        <a:p>
          <a:pPr marL="0" lvl="0" indent="0" algn="l" defTabSz="1333500">
            <a:lnSpc>
              <a:spcPct val="90000"/>
            </a:lnSpc>
            <a:spcBef>
              <a:spcPct val="0"/>
            </a:spcBef>
            <a:spcAft>
              <a:spcPct val="35000"/>
            </a:spcAft>
            <a:buNone/>
          </a:pPr>
          <a:r>
            <a:rPr lang="en-US" sz="3000" kern="1200" dirty="0"/>
            <a:t>RULES / Rituals</a:t>
          </a:r>
        </a:p>
        <a:p>
          <a:pPr marL="0" lvl="0" indent="0" algn="l" defTabSz="1333500">
            <a:lnSpc>
              <a:spcPct val="90000"/>
            </a:lnSpc>
            <a:spcBef>
              <a:spcPct val="0"/>
            </a:spcBef>
            <a:spcAft>
              <a:spcPct val="35000"/>
            </a:spcAft>
            <a:buNone/>
          </a:pPr>
          <a:r>
            <a:rPr lang="en-US" sz="3000" kern="1200" dirty="0"/>
            <a:t>We’re </a:t>
          </a:r>
          <a:r>
            <a:rPr lang="en-US" sz="3000" i="0" kern="1200" dirty="0"/>
            <a:t>good! (enough)</a:t>
          </a:r>
          <a:endParaRPr lang="en-US" sz="3000" kern="1200" dirty="0"/>
        </a:p>
      </dsp:txBody>
      <dsp:txXfrm>
        <a:off x="2570835" y="1069540"/>
        <a:ext cx="2900212" cy="3053830"/>
      </dsp:txXfrm>
    </dsp:sp>
    <dsp:sp modelId="{3F8D98A8-3908-4E99-9821-3AD4FEF5305D}">
      <dsp:nvSpPr>
        <dsp:cNvPr id="0" name=""/>
        <dsp:cNvSpPr/>
      </dsp:nvSpPr>
      <dsp:spPr>
        <a:xfrm>
          <a:off x="5917233" y="1069540"/>
          <a:ext cx="2900212" cy="3053830"/>
        </a:xfrm>
        <a:prstGeom prst="rect">
          <a:avLst/>
        </a:prstGeom>
        <a:noFill/>
        <a:ln w="9525" cap="rnd" cmpd="sng" algn="ctr">
          <a:noFill/>
          <a:prstDash val="solid"/>
        </a:ln>
        <a:effectLst/>
        <a:sp3d/>
      </dsp:spPr>
      <dsp:style>
        <a:lnRef idx="1">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God-Engineered</a:t>
          </a:r>
        </a:p>
        <a:p>
          <a:pPr marL="0" lvl="0" indent="0" algn="l" defTabSz="1333500">
            <a:lnSpc>
              <a:spcPct val="90000"/>
            </a:lnSpc>
            <a:spcBef>
              <a:spcPct val="0"/>
            </a:spcBef>
            <a:spcAft>
              <a:spcPct val="35000"/>
            </a:spcAft>
            <a:buNone/>
          </a:pPr>
          <a:r>
            <a:rPr lang="en-US" sz="3000" kern="1200" dirty="0"/>
            <a:t>By GRACE</a:t>
          </a:r>
        </a:p>
        <a:p>
          <a:pPr marL="0" lvl="0" indent="0" algn="l" defTabSz="1333500">
            <a:lnSpc>
              <a:spcPct val="90000"/>
            </a:lnSpc>
            <a:spcBef>
              <a:spcPct val="0"/>
            </a:spcBef>
            <a:spcAft>
              <a:spcPct val="35000"/>
            </a:spcAft>
            <a:buNone/>
          </a:pPr>
          <a:r>
            <a:rPr lang="en-US" sz="3000" kern="1200" dirty="0"/>
            <a:t>Forgiven &amp; accepted </a:t>
          </a:r>
          <a:r>
            <a:rPr lang="en-US" sz="3000" b="1" u="sng" kern="1200" dirty="0"/>
            <a:t>totally</a:t>
          </a:r>
        </a:p>
      </dsp:txBody>
      <dsp:txXfrm>
        <a:off x="5917233" y="1069540"/>
        <a:ext cx="2900212" cy="3053830"/>
      </dsp:txXfrm>
    </dsp:sp>
    <dsp:sp modelId="{0ECC27CD-555E-4618-9F3E-787111234FF3}">
      <dsp:nvSpPr>
        <dsp:cNvPr id="0" name=""/>
        <dsp:cNvSpPr/>
      </dsp:nvSpPr>
      <dsp:spPr>
        <a:xfrm rot="16200000">
          <a:off x="-173167" y="1128949"/>
          <a:ext cx="3926353" cy="1408097"/>
        </a:xfrm>
        <a:prstGeom prst="rightArrow">
          <a:avLst>
            <a:gd name="adj1" fmla="val 49830"/>
            <a:gd name="adj2" fmla="val 60660"/>
          </a:avLst>
        </a:prstGeom>
        <a:solidFill>
          <a:schemeClr val="accent3">
            <a:tint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rgbClr val="FF0000"/>
              </a:solidFill>
            </a:rPr>
            <a:t>Religions</a:t>
          </a:r>
        </a:p>
      </dsp:txBody>
      <dsp:txXfrm>
        <a:off x="39645" y="1694982"/>
        <a:ext cx="3500729" cy="701655"/>
      </dsp:txXfrm>
    </dsp:sp>
    <dsp:sp modelId="{BBF74D50-52C6-4C00-921F-BF25C1C6BF02}">
      <dsp:nvSpPr>
        <dsp:cNvPr id="0" name=""/>
        <dsp:cNvSpPr/>
      </dsp:nvSpPr>
      <dsp:spPr>
        <a:xfrm rot="5400000">
          <a:off x="7395285" y="2517117"/>
          <a:ext cx="4447066" cy="1425275"/>
        </a:xfrm>
        <a:prstGeom prst="rightArrow">
          <a:avLst>
            <a:gd name="adj1" fmla="val 49830"/>
            <a:gd name="adj2" fmla="val 60660"/>
          </a:avLst>
        </a:prstGeom>
        <a:solidFill>
          <a:schemeClr val="accent3">
            <a:tint val="50000"/>
            <a:hueOff val="-96713"/>
            <a:satOff val="-2907"/>
            <a:lumOff val="10056"/>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rgbClr val="FF0000"/>
              </a:solidFill>
            </a:rPr>
            <a:t>Relationship</a:t>
          </a:r>
        </a:p>
      </dsp:txBody>
      <dsp:txXfrm>
        <a:off x="7610693" y="2659239"/>
        <a:ext cx="4016250" cy="7102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BDE81-00A4-44A4-93E6-ABD520F88A84}">
      <dsp:nvSpPr>
        <dsp:cNvPr id="0" name=""/>
        <dsp:cNvSpPr/>
      </dsp:nvSpPr>
      <dsp:spPr>
        <a:xfrm>
          <a:off x="1521145" y="0"/>
          <a:ext cx="5085710" cy="2034284"/>
        </a:xfrm>
        <a:prstGeom prst="leftRightRibb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96A531-A314-4D97-AF15-C99B0D83BD16}">
      <dsp:nvSpPr>
        <dsp:cNvPr id="0" name=""/>
        <dsp:cNvSpPr/>
      </dsp:nvSpPr>
      <dsp:spPr>
        <a:xfrm>
          <a:off x="2131430" y="355999"/>
          <a:ext cx="1678284" cy="996799"/>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9568" rIns="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Rebellion</a:t>
          </a:r>
          <a:br>
            <a:rPr lang="en-US" sz="2400" kern="1200" dirty="0"/>
          </a:br>
          <a:r>
            <a:rPr lang="en-US" sz="2400" kern="1200" dirty="0"/>
            <a:t>(me alone)</a:t>
          </a:r>
        </a:p>
      </dsp:txBody>
      <dsp:txXfrm>
        <a:off x="2131430" y="355999"/>
        <a:ext cx="1678284" cy="996799"/>
      </dsp:txXfrm>
    </dsp:sp>
    <dsp:sp modelId="{435B3A6F-43B8-4258-A0BF-DFF1B9751ABB}">
      <dsp:nvSpPr>
        <dsp:cNvPr id="0" name=""/>
        <dsp:cNvSpPr/>
      </dsp:nvSpPr>
      <dsp:spPr>
        <a:xfrm>
          <a:off x="4064000" y="681485"/>
          <a:ext cx="1983426" cy="996799"/>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9568" rIns="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Love</a:t>
          </a:r>
          <a:br>
            <a:rPr lang="en-US" sz="2300" kern="1200" dirty="0"/>
          </a:br>
          <a:r>
            <a:rPr lang="en-US" sz="2300" kern="1200" dirty="0"/>
            <a:t>(trusting God)</a:t>
          </a:r>
        </a:p>
      </dsp:txBody>
      <dsp:txXfrm>
        <a:off x="4064000" y="681485"/>
        <a:ext cx="1983426" cy="9967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0D96A-1902-4E73-8540-C9981386C2B0}">
      <dsp:nvSpPr>
        <dsp:cNvPr id="0" name=""/>
        <dsp:cNvSpPr/>
      </dsp:nvSpPr>
      <dsp:spPr>
        <a:xfrm>
          <a:off x="4225" y="579891"/>
          <a:ext cx="2161168" cy="59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r" defTabSz="1333500">
            <a:lnSpc>
              <a:spcPct val="90000"/>
            </a:lnSpc>
            <a:spcBef>
              <a:spcPct val="0"/>
            </a:spcBef>
            <a:spcAft>
              <a:spcPct val="35000"/>
            </a:spcAft>
            <a:buNone/>
          </a:pPr>
          <a:r>
            <a:rPr lang="en-US" sz="3000" b="1" kern="1200" cap="none" spc="0" dirty="0">
              <a:ln/>
              <a:solidFill>
                <a:schemeClr val="accent3"/>
              </a:solidFill>
              <a:effectLst/>
            </a:rPr>
            <a:t>Therefore</a:t>
          </a:r>
          <a:endParaRPr lang="en-US" sz="3000" kern="1200" dirty="0"/>
        </a:p>
      </dsp:txBody>
      <dsp:txXfrm>
        <a:off x="4225" y="579891"/>
        <a:ext cx="2161168" cy="594000"/>
      </dsp:txXfrm>
    </dsp:sp>
    <dsp:sp modelId="{4FAEEA79-8DB4-4066-B7E0-20E7ACEEB4B2}">
      <dsp:nvSpPr>
        <dsp:cNvPr id="0" name=""/>
        <dsp:cNvSpPr/>
      </dsp:nvSpPr>
      <dsp:spPr>
        <a:xfrm>
          <a:off x="2165393" y="60141"/>
          <a:ext cx="432233" cy="1633500"/>
        </a:xfrm>
        <a:prstGeom prst="leftBrace">
          <a:avLst>
            <a:gd name="adj1" fmla="val 35000"/>
            <a:gd name="adj2" fmla="val 50000"/>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A251B2-7BF6-4560-91D5-B264046E6BBC}">
      <dsp:nvSpPr>
        <dsp:cNvPr id="0" name=""/>
        <dsp:cNvSpPr/>
      </dsp:nvSpPr>
      <dsp:spPr>
        <a:xfrm>
          <a:off x="2770521" y="60141"/>
          <a:ext cx="5878378" cy="163350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Just </a:t>
          </a:r>
          <a:r>
            <a:rPr lang="en-US" sz="3000" b="1" u="sng" kern="1200" dirty="0"/>
            <a:t>DO</a:t>
          </a:r>
          <a:r>
            <a:rPr lang="en-US" sz="3000" kern="1200" dirty="0"/>
            <a:t> it!</a:t>
          </a:r>
        </a:p>
        <a:p>
          <a:pPr marL="285750" lvl="1" indent="-285750" algn="l" defTabSz="1333500">
            <a:lnSpc>
              <a:spcPct val="90000"/>
            </a:lnSpc>
            <a:spcBef>
              <a:spcPct val="0"/>
            </a:spcBef>
            <a:spcAft>
              <a:spcPct val="15000"/>
            </a:spcAft>
            <a:buChar char="•"/>
          </a:pPr>
          <a:r>
            <a:rPr lang="en-US" sz="3000" b="1" u="sng" kern="1200" dirty="0"/>
            <a:t>STOP</a:t>
          </a:r>
          <a:r>
            <a:rPr lang="en-US" sz="3000" kern="1200" dirty="0"/>
            <a:t> SINNING!</a:t>
          </a:r>
        </a:p>
        <a:p>
          <a:pPr marL="285750" lvl="1" indent="-285750" algn="l" defTabSz="1333500">
            <a:lnSpc>
              <a:spcPct val="90000"/>
            </a:lnSpc>
            <a:spcBef>
              <a:spcPct val="0"/>
            </a:spcBef>
            <a:spcAft>
              <a:spcPct val="15000"/>
            </a:spcAft>
            <a:buChar char="•"/>
          </a:pPr>
          <a:r>
            <a:rPr lang="en-US" sz="3000" kern="1200" dirty="0"/>
            <a:t>You CAN BE </a:t>
          </a:r>
          <a:r>
            <a:rPr lang="en-US" sz="3000" b="1" u="sng" kern="1200" dirty="0"/>
            <a:t>Perfect</a:t>
          </a:r>
          <a:r>
            <a:rPr lang="en-US" sz="3000" kern="1200" dirty="0"/>
            <a:t>!</a:t>
          </a:r>
        </a:p>
      </dsp:txBody>
      <dsp:txXfrm>
        <a:off x="2770521" y="60141"/>
        <a:ext cx="5878378" cy="1633500"/>
      </dsp:txXfrm>
    </dsp:sp>
    <dsp:sp modelId="{1B3F1EEE-2AFF-44D4-9B06-CDDB437AEB33}">
      <dsp:nvSpPr>
        <dsp:cNvPr id="0" name=""/>
        <dsp:cNvSpPr/>
      </dsp:nvSpPr>
      <dsp:spPr>
        <a:xfrm>
          <a:off x="4225" y="2042954"/>
          <a:ext cx="2161168" cy="59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r" defTabSz="1333500">
            <a:lnSpc>
              <a:spcPct val="90000"/>
            </a:lnSpc>
            <a:spcBef>
              <a:spcPct val="0"/>
            </a:spcBef>
            <a:spcAft>
              <a:spcPct val="35000"/>
            </a:spcAft>
            <a:buNone/>
          </a:pPr>
          <a:r>
            <a:rPr lang="en-US" sz="3000" b="1" kern="1200" cap="none" spc="0" dirty="0">
              <a:ln/>
              <a:solidFill>
                <a:schemeClr val="accent3"/>
              </a:solidFill>
              <a:effectLst/>
            </a:rPr>
            <a:t>BUT…?</a:t>
          </a:r>
        </a:p>
      </dsp:txBody>
      <dsp:txXfrm>
        <a:off x="4225" y="2042954"/>
        <a:ext cx="2161168" cy="594000"/>
      </dsp:txXfrm>
    </dsp:sp>
    <dsp:sp modelId="{7B429F66-AC52-463A-8B54-1521F0F51E17}">
      <dsp:nvSpPr>
        <dsp:cNvPr id="0" name=""/>
        <dsp:cNvSpPr/>
      </dsp:nvSpPr>
      <dsp:spPr>
        <a:xfrm>
          <a:off x="2165393" y="1801641"/>
          <a:ext cx="432233" cy="1076625"/>
        </a:xfrm>
        <a:prstGeom prst="leftBrace">
          <a:avLst>
            <a:gd name="adj1" fmla="val 35000"/>
            <a:gd name="adj2" fmla="val 50000"/>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174441-36E1-4D31-9757-08708AF153DD}">
      <dsp:nvSpPr>
        <dsp:cNvPr id="0" name=""/>
        <dsp:cNvSpPr/>
      </dsp:nvSpPr>
      <dsp:spPr>
        <a:xfrm>
          <a:off x="2770521" y="1801641"/>
          <a:ext cx="5878378" cy="107662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“You are </a:t>
          </a:r>
          <a:r>
            <a:rPr lang="en-US" sz="3000" b="1" u="sng" kern="1200" dirty="0"/>
            <a:t>not</a:t>
          </a:r>
          <a:r>
            <a:rPr lang="en-US" sz="3000" kern="1200" dirty="0"/>
            <a:t> under LAW, but </a:t>
          </a:r>
          <a:r>
            <a:rPr lang="en-US" sz="3000" b="1" u="sng" kern="1200" dirty="0"/>
            <a:t>under</a:t>
          </a:r>
          <a:r>
            <a:rPr lang="en-US" sz="3000" kern="1200" dirty="0"/>
            <a:t> GRACE”</a:t>
          </a:r>
        </a:p>
      </dsp:txBody>
      <dsp:txXfrm>
        <a:off x="2770521" y="1801641"/>
        <a:ext cx="5878378" cy="10766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5001F-F0B7-4624-BCB3-7B8A2842C7FC}">
      <dsp:nvSpPr>
        <dsp:cNvPr id="0" name=""/>
        <dsp:cNvSpPr/>
      </dsp:nvSpPr>
      <dsp:spPr>
        <a:xfrm>
          <a:off x="841323" y="1226"/>
          <a:ext cx="3330000" cy="809817"/>
        </a:xfrm>
        <a:prstGeom prst="rect">
          <a:avLst/>
        </a:prstGeom>
        <a:solidFill>
          <a:schemeClr val="accent5">
            <a:hueOff val="0"/>
            <a:satOff val="0"/>
            <a:lumOff val="0"/>
            <a:alphaOff val="0"/>
          </a:schemeClr>
        </a:solidFill>
        <a:ln>
          <a:noFill/>
        </a:ln>
        <a:effectLst>
          <a:outerShdw blurRad="63500" dist="25400" dir="5400000"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9220" tIns="109220" rIns="109220" bIns="109220" numCol="1" spcCol="1270" anchor="ctr" anchorCtr="0">
          <a:noAutofit/>
        </a:bodyPr>
        <a:lstStyle/>
        <a:p>
          <a:pPr marL="0" lvl="0" indent="0" algn="ctr" defTabSz="1911350">
            <a:lnSpc>
              <a:spcPct val="90000"/>
            </a:lnSpc>
            <a:spcBef>
              <a:spcPct val="0"/>
            </a:spcBef>
            <a:spcAft>
              <a:spcPct val="35000"/>
            </a:spcAft>
            <a:buNone/>
          </a:pPr>
          <a:r>
            <a:rPr lang="en-US" sz="4300" kern="1200" dirty="0">
              <a:latin typeface="Bahnschrift" panose="020B0502040204020203" pitchFamily="34" charset="0"/>
            </a:rPr>
            <a:t>It Don’t Work</a:t>
          </a:r>
        </a:p>
      </dsp:txBody>
      <dsp:txXfrm>
        <a:off x="841323" y="1226"/>
        <a:ext cx="3330000" cy="809817"/>
      </dsp:txXfrm>
    </dsp:sp>
    <dsp:sp modelId="{F1BE5D57-322A-4CF3-A253-79A316241A36}">
      <dsp:nvSpPr>
        <dsp:cNvPr id="0" name=""/>
        <dsp:cNvSpPr/>
      </dsp:nvSpPr>
      <dsp:spPr>
        <a:xfrm>
          <a:off x="15041" y="851534"/>
          <a:ext cx="4982564" cy="809817"/>
        </a:xfrm>
        <a:prstGeom prst="rect">
          <a:avLst/>
        </a:prstGeom>
        <a:solidFill>
          <a:schemeClr val="accent5">
            <a:hueOff val="0"/>
            <a:satOff val="0"/>
            <a:lumOff val="0"/>
            <a:alphaOff val="0"/>
          </a:schemeClr>
        </a:solidFill>
        <a:ln>
          <a:noFill/>
        </a:ln>
        <a:effectLst>
          <a:outerShdw blurRad="63500" dist="25400" dir="5400000"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9220" tIns="109220" rIns="109220" bIns="109220" numCol="1" spcCol="1270" anchor="ctr" anchorCtr="0">
          <a:noAutofit/>
        </a:bodyPr>
        <a:lstStyle/>
        <a:p>
          <a:pPr marL="0" lvl="0" indent="0" algn="ctr" defTabSz="1911350">
            <a:lnSpc>
              <a:spcPct val="90000"/>
            </a:lnSpc>
            <a:spcBef>
              <a:spcPct val="0"/>
            </a:spcBef>
            <a:spcAft>
              <a:spcPct val="35000"/>
            </a:spcAft>
            <a:buNone/>
          </a:pPr>
          <a:r>
            <a:rPr lang="en-US" sz="4300" u="sng" kern="1200" dirty="0">
              <a:latin typeface="Bahnschrift" panose="020B0502040204020203" pitchFamily="34" charset="0"/>
            </a:rPr>
            <a:t>Arbitrary</a:t>
          </a:r>
          <a:r>
            <a:rPr lang="en-US" sz="4300" kern="1200" dirty="0">
              <a:latin typeface="Bahnschrift" panose="020B0502040204020203" pitchFamily="34" charset="0"/>
            </a:rPr>
            <a:t> Rightness</a:t>
          </a:r>
        </a:p>
      </dsp:txBody>
      <dsp:txXfrm>
        <a:off x="15041" y="851534"/>
        <a:ext cx="4982564" cy="809817"/>
      </dsp:txXfrm>
    </dsp:sp>
    <dsp:sp modelId="{71D8A9FE-DFA4-4A32-8828-A2B1E65B053E}">
      <dsp:nvSpPr>
        <dsp:cNvPr id="0" name=""/>
        <dsp:cNvSpPr/>
      </dsp:nvSpPr>
      <dsp:spPr>
        <a:xfrm>
          <a:off x="1178823" y="1701842"/>
          <a:ext cx="2655000" cy="809817"/>
        </a:xfrm>
        <a:prstGeom prst="rect">
          <a:avLst/>
        </a:prstGeom>
        <a:solidFill>
          <a:schemeClr val="accent5">
            <a:hueOff val="0"/>
            <a:satOff val="0"/>
            <a:lumOff val="0"/>
            <a:alphaOff val="0"/>
          </a:schemeClr>
        </a:solidFill>
        <a:ln>
          <a:noFill/>
        </a:ln>
        <a:effectLst>
          <a:outerShdw blurRad="63500" dist="25400" dir="5400000"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9220" tIns="109220" rIns="109220" bIns="109220" numCol="1" spcCol="1270" anchor="ctr" anchorCtr="0">
          <a:noAutofit/>
        </a:bodyPr>
        <a:lstStyle/>
        <a:p>
          <a:pPr marL="0" lvl="0" indent="0" algn="ctr" defTabSz="1911350">
            <a:lnSpc>
              <a:spcPct val="90000"/>
            </a:lnSpc>
            <a:spcBef>
              <a:spcPct val="0"/>
            </a:spcBef>
            <a:spcAft>
              <a:spcPct val="35000"/>
            </a:spcAft>
            <a:buNone/>
          </a:pPr>
          <a:r>
            <a:rPr lang="en-US" sz="4300" kern="1200" dirty="0">
              <a:latin typeface="Bahnschrift" panose="020B0502040204020203" pitchFamily="34" charset="0"/>
            </a:rPr>
            <a:t>Hypocrisy</a:t>
          </a:r>
        </a:p>
      </dsp:txBody>
      <dsp:txXfrm>
        <a:off x="1178823" y="1701842"/>
        <a:ext cx="2655000" cy="80981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6.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7.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8.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9.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E70490-6C27-4849-9229-209E096FECEC}" type="datetimeFigureOut">
              <a:rPr lang="en-US" smtClean="0"/>
              <a:t>9/22/2018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989036-6C41-41C5-94E4-1D3B76BECEB0}" type="slidenum">
              <a:rPr lang="en-US" smtClean="0"/>
              <a:t>‹#›</a:t>
            </a:fld>
            <a:endParaRPr lang="en-US"/>
          </a:p>
        </p:txBody>
      </p:sp>
    </p:spTree>
    <p:extLst>
      <p:ext uri="{BB962C8B-B14F-4D97-AF65-F5344CB8AC3E}">
        <p14:creationId xmlns:p14="http://schemas.microsoft.com/office/powerpoint/2010/main" val="1226193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Indiv</a:t>
            </a:r>
            <a:r>
              <a:rPr lang="en-US" dirty="0"/>
              <a:t>/My” = </a:t>
            </a:r>
            <a:r>
              <a:rPr lang="en-US" i="1" dirty="0"/>
              <a:t>“AWAY w/ </a:t>
            </a:r>
            <a:r>
              <a:rPr lang="en-US" b="1" i="1" dirty="0"/>
              <a:t>RELIG</a:t>
            </a:r>
            <a:r>
              <a:rPr lang="en-US" i="1" dirty="0"/>
              <a:t>”</a:t>
            </a:r>
          </a:p>
          <a:p>
            <a:r>
              <a:rPr lang="en-US" dirty="0"/>
              <a:t>**Loneliness = “MY TRUTH”</a:t>
            </a:r>
          </a:p>
          <a:p>
            <a:r>
              <a:rPr lang="en-US" dirty="0"/>
              <a:t>**Superman = NEW ETHICS</a:t>
            </a:r>
            <a:r>
              <a:rPr lang="en-US" dirty="0">
                <a:sym typeface="Wingdings" panose="05000000000000000000" pitchFamily="2" charset="2"/>
              </a:rPr>
              <a:t> </a:t>
            </a:r>
            <a:r>
              <a:rPr lang="en-US" dirty="0" err="1">
                <a:sym typeface="Wingdings" panose="05000000000000000000" pitchFamily="2" charset="2"/>
              </a:rPr>
              <a:t>Gud</a:t>
            </a:r>
            <a:r>
              <a:rPr lang="en-US" dirty="0">
                <a:sym typeface="Wingdings" panose="05000000000000000000" pitchFamily="2" charset="2"/>
              </a:rPr>
              <a:t>=POWER, Bad=XIANITY</a:t>
            </a:r>
            <a:endParaRPr lang="en-US" dirty="0"/>
          </a:p>
        </p:txBody>
      </p:sp>
      <p:sp>
        <p:nvSpPr>
          <p:cNvPr id="4" name="Slide Number Placeholder 3"/>
          <p:cNvSpPr>
            <a:spLocks noGrp="1"/>
          </p:cNvSpPr>
          <p:nvPr>
            <p:ph type="sldNum" sz="quarter" idx="5"/>
          </p:nvPr>
        </p:nvSpPr>
        <p:spPr/>
        <p:txBody>
          <a:bodyPr/>
          <a:lstStyle/>
          <a:p>
            <a:fld id="{11989036-6C41-41C5-94E4-1D3B76BECEB0}" type="slidenum">
              <a:rPr lang="en-US" smtClean="0"/>
              <a:t>2</a:t>
            </a:fld>
            <a:endParaRPr lang="en-US"/>
          </a:p>
        </p:txBody>
      </p:sp>
    </p:spTree>
    <p:extLst>
      <p:ext uri="{BB962C8B-B14F-4D97-AF65-F5344CB8AC3E}">
        <p14:creationId xmlns:p14="http://schemas.microsoft.com/office/powerpoint/2010/main" val="3119946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v.13 </a:t>
            </a:r>
            <a:r>
              <a:rPr lang="en-US" b="1" dirty="0">
                <a:sym typeface="Wingdings" panose="05000000000000000000" pitchFamily="2" charset="2"/>
              </a:rPr>
              <a:t> ~ “Stop Sinning”, ~”DO GOOD”  </a:t>
            </a:r>
            <a:r>
              <a:rPr lang="en-US" b="1" dirty="0" err="1">
                <a:sym typeface="Wingdings" panose="05000000000000000000" pitchFamily="2" charset="2"/>
              </a:rPr>
              <a:t>Convuluted</a:t>
            </a:r>
            <a:r>
              <a:rPr lang="en-US" b="1" dirty="0">
                <a:sym typeface="Wingdings" panose="05000000000000000000" pitchFamily="2" charset="2"/>
              </a:rPr>
              <a:t>?</a:t>
            </a:r>
          </a:p>
          <a:p>
            <a:endParaRPr lang="en-US" b="1" dirty="0"/>
          </a:p>
          <a:p>
            <a:r>
              <a:rPr lang="en-US" b="1" dirty="0"/>
              <a:t>**G’s Struggle </a:t>
            </a:r>
            <a:r>
              <a:rPr lang="en-US" b="1" dirty="0">
                <a:sym typeface="Wingdings" panose="05000000000000000000" pitchFamily="2" charset="2"/>
              </a:rPr>
              <a:t> I ~</a:t>
            </a:r>
            <a:r>
              <a:rPr lang="en-US" b="1" dirty="0" err="1">
                <a:sym typeface="Wingdings" panose="05000000000000000000" pitchFamily="2" charset="2"/>
              </a:rPr>
              <a:t>Underst</a:t>
            </a:r>
            <a:r>
              <a:rPr lang="en-US" b="0" dirty="0">
                <a:sym typeface="Wingdings" panose="05000000000000000000" pitchFamily="2" charset="2"/>
              </a:rPr>
              <a:t>. It  AP: Req. </a:t>
            </a:r>
            <a:r>
              <a:rPr lang="en-US" b="1" dirty="0">
                <a:sym typeface="Wingdings" panose="05000000000000000000" pitchFamily="2" charset="2"/>
              </a:rPr>
              <a:t>HIS Leadership</a:t>
            </a:r>
          </a:p>
          <a:p>
            <a:pPr marL="171450" indent="-171450">
              <a:buFont typeface="Arial" panose="020B0604020202020204" pitchFamily="34" charset="0"/>
              <a:buChar char="•"/>
            </a:pPr>
            <a:r>
              <a:rPr lang="en-US" b="0" dirty="0">
                <a:sym typeface="Wingdings" panose="05000000000000000000" pitchFamily="2" charset="2"/>
              </a:rPr>
              <a:t>R </a:t>
            </a:r>
            <a:r>
              <a:rPr lang="en-US" b="1" dirty="0">
                <a:sym typeface="Wingdings" panose="05000000000000000000" pitchFamily="2" charset="2"/>
              </a:rPr>
              <a:t>Choice = </a:t>
            </a:r>
            <a:r>
              <a:rPr lang="en-US" b="0" i="1" dirty="0">
                <a:sym typeface="Wingdings" panose="05000000000000000000" pitchFamily="2" charset="2"/>
              </a:rPr>
              <a:t>“</a:t>
            </a:r>
            <a:r>
              <a:rPr lang="en-US" b="1" i="1" dirty="0">
                <a:sym typeface="Wingdings" panose="05000000000000000000" pitchFamily="2" charset="2"/>
              </a:rPr>
              <a:t>ALIVE!! </a:t>
            </a:r>
            <a:r>
              <a:rPr lang="en-US" b="0" i="1" dirty="0">
                <a:sym typeface="Wingdings" panose="05000000000000000000" pitchFamily="2" charset="2"/>
              </a:rPr>
              <a:t>READY!!” </a:t>
            </a:r>
            <a:r>
              <a:rPr lang="en-US" b="1" i="1" dirty="0">
                <a:sym typeface="Wingdings" panose="05000000000000000000" pitchFamily="2" charset="2"/>
              </a:rPr>
              <a:t>~ “</a:t>
            </a:r>
            <a:r>
              <a:rPr lang="en-US" b="0" i="1" dirty="0">
                <a:sym typeface="Wingdings" panose="05000000000000000000" pitchFamily="2" charset="2"/>
              </a:rPr>
              <a:t>I’m so </a:t>
            </a:r>
            <a:r>
              <a:rPr lang="en-US" b="1" i="1" dirty="0">
                <a:sym typeface="Wingdings" panose="05000000000000000000" pitchFamily="2" charset="2"/>
              </a:rPr>
              <a:t>DEAD…” =</a:t>
            </a:r>
            <a:r>
              <a:rPr lang="en-US" b="1" i="0" dirty="0">
                <a:sym typeface="Wingdings" panose="05000000000000000000" pitchFamily="2" charset="2"/>
              </a:rPr>
              <a:t>ZEAL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ym typeface="Wingdings" panose="05000000000000000000" pitchFamily="2" charset="2"/>
              </a:rPr>
              <a:t>AP:</a:t>
            </a:r>
            <a:r>
              <a:rPr lang="en-US" b="1" i="0" dirty="0">
                <a:sym typeface="Wingdings" panose="05000000000000000000" pitchFamily="2" charset="2"/>
              </a:rPr>
              <a:t> </a:t>
            </a:r>
            <a:r>
              <a:rPr lang="en-US" b="0" i="0" dirty="0">
                <a:sym typeface="Wingdings" panose="05000000000000000000" pitchFamily="2" charset="2"/>
              </a:rPr>
              <a:t>Ur  Choice= a </a:t>
            </a:r>
            <a:r>
              <a:rPr lang="en-US" b="1" i="0" dirty="0">
                <a:sym typeface="Wingdings" panose="05000000000000000000" pitchFamily="2" charset="2"/>
              </a:rPr>
              <a:t>WEAPON = For/Against G =  ZEAL</a:t>
            </a:r>
          </a:p>
          <a:p>
            <a:pPr marL="171450" indent="-171450">
              <a:buFont typeface="Arial" panose="020B0604020202020204" pitchFamily="34" charset="0"/>
              <a:buChar char="•"/>
            </a:pPr>
            <a:r>
              <a:rPr lang="en-US" b="0" i="0" dirty="0">
                <a:sym typeface="Wingdings" panose="05000000000000000000" pitchFamily="2" charset="2"/>
              </a:rPr>
              <a:t>AP: </a:t>
            </a:r>
            <a:r>
              <a:rPr lang="en-US" b="1" i="0" dirty="0">
                <a:sym typeface="Wingdings" panose="05000000000000000000" pitchFamily="2" charset="2"/>
              </a:rPr>
              <a:t>~ZEAL?  KNOW &amp; CONSIDER</a:t>
            </a:r>
          </a:p>
          <a:p>
            <a:pPr marL="0" indent="0">
              <a:buFont typeface="Arial" panose="020B0604020202020204" pitchFamily="34" charset="0"/>
              <a:buNone/>
            </a:pPr>
            <a:endParaRPr lang="en-US" b="1" i="1"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Luv/~Luv  = “Righteousness” / “</a:t>
            </a:r>
            <a:r>
              <a:rPr lang="en-US" b="1" dirty="0" err="1">
                <a:sym typeface="Wingdings" panose="05000000000000000000" pitchFamily="2" charset="2"/>
              </a:rPr>
              <a:t>Unright</a:t>
            </a:r>
            <a:r>
              <a:rPr lang="en-US" b="1" dirty="0">
                <a:sym typeface="Wingdings" panose="05000000000000000000" pitchFamily="2" charset="2"/>
              </a:rPr>
              <a:t>” </a:t>
            </a: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**PRESENT = </a:t>
            </a:r>
            <a:r>
              <a:rPr lang="en-US" b="1" i="1" dirty="0">
                <a:sym typeface="Wingdings" panose="05000000000000000000" pitchFamily="2" charset="2"/>
              </a:rPr>
              <a:t>“Here </a:t>
            </a:r>
            <a:r>
              <a:rPr lang="en-US" b="0" i="1" dirty="0">
                <a:sym typeface="Wingdings" panose="05000000000000000000" pitchFamily="2" charset="2"/>
              </a:rPr>
              <a:t>I Stand!! </a:t>
            </a:r>
            <a:r>
              <a:rPr lang="en-US" b="1" i="1" dirty="0">
                <a:sym typeface="Wingdings" panose="05000000000000000000" pitchFamily="2" charset="2"/>
              </a:rPr>
              <a:t>NOT THERE!!”</a:t>
            </a:r>
          </a:p>
          <a:p>
            <a:pPr marL="171450" indent="-171450">
              <a:buFont typeface="Arial" panose="020B0604020202020204" pitchFamily="34" charset="0"/>
              <a:buChar char="•"/>
            </a:pPr>
            <a:r>
              <a:rPr lang="en-US" b="0" i="0" dirty="0">
                <a:sym typeface="Wingdings" panose="05000000000000000000" pitchFamily="2" charset="2"/>
              </a:rPr>
              <a:t>AP: </a:t>
            </a:r>
            <a:r>
              <a:rPr lang="en-US" b="1" i="0" dirty="0">
                <a:sym typeface="Wingdings" panose="05000000000000000000" pitchFamily="2" charset="2"/>
              </a:rPr>
              <a:t>Parents </a:t>
            </a:r>
            <a:r>
              <a:rPr lang="en-US" b="0" i="0" dirty="0">
                <a:sym typeface="Wingdings" panose="05000000000000000000" pitchFamily="2" charset="2"/>
              </a:rPr>
              <a:t>/ </a:t>
            </a:r>
            <a:r>
              <a:rPr lang="en-US" b="0" i="0" dirty="0" err="1">
                <a:sym typeface="Wingdings" panose="05000000000000000000" pitchFamily="2" charset="2"/>
              </a:rPr>
              <a:t>Disciplers</a:t>
            </a:r>
            <a:r>
              <a:rPr lang="en-US" b="0" i="0" dirty="0">
                <a:sym typeface="Wingdings" panose="05000000000000000000" pitchFamily="2" charset="2"/>
              </a:rPr>
              <a:t> Raise </a:t>
            </a:r>
            <a:r>
              <a:rPr lang="en-US" b="1" i="0" dirty="0">
                <a:sym typeface="Wingdings" panose="05000000000000000000" pitchFamily="2" charset="2"/>
              </a:rPr>
              <a:t>FIGHTERS, ~Protect!</a:t>
            </a:r>
          </a:p>
          <a:p>
            <a:pPr marL="171450" indent="-171450">
              <a:buFont typeface="Arial" panose="020B0604020202020204" pitchFamily="34" charset="0"/>
              <a:buChar char="•"/>
            </a:pPr>
            <a:r>
              <a:rPr lang="en-US" b="0" i="0" dirty="0">
                <a:sym typeface="Wingdings" panose="05000000000000000000" pitchFamily="2" charset="2"/>
              </a:rPr>
              <a:t>AP: </a:t>
            </a:r>
            <a:r>
              <a:rPr lang="en-US" b="1" i="0" dirty="0">
                <a:sym typeface="Wingdings" panose="05000000000000000000" pitchFamily="2" charset="2"/>
              </a:rPr>
              <a:t>~BEHAVIOR  HEART-</a:t>
            </a:r>
            <a:r>
              <a:rPr lang="en-US" b="1" i="0" dirty="0" err="1">
                <a:sym typeface="Wingdings" panose="05000000000000000000" pitchFamily="2" charset="2"/>
              </a:rPr>
              <a:t>Chng</a:t>
            </a:r>
            <a:endParaRPr lang="en-US" b="1" i="0" dirty="0"/>
          </a:p>
        </p:txBody>
      </p:sp>
      <p:sp>
        <p:nvSpPr>
          <p:cNvPr id="4" name="Slide Number Placeholder 3"/>
          <p:cNvSpPr>
            <a:spLocks noGrp="1"/>
          </p:cNvSpPr>
          <p:nvPr>
            <p:ph type="sldNum" sz="quarter" idx="5"/>
          </p:nvPr>
        </p:nvSpPr>
        <p:spPr/>
        <p:txBody>
          <a:bodyPr/>
          <a:lstStyle/>
          <a:p>
            <a:fld id="{11989036-6C41-41C5-94E4-1D3B76BECEB0}" type="slidenum">
              <a:rPr lang="en-US" smtClean="0"/>
              <a:t>11</a:t>
            </a:fld>
            <a:endParaRPr lang="en-US"/>
          </a:p>
        </p:txBody>
      </p:sp>
    </p:spTree>
    <p:extLst>
      <p:ext uri="{BB962C8B-B14F-4D97-AF65-F5344CB8AC3E}">
        <p14:creationId xmlns:p14="http://schemas.microsoft.com/office/powerpoint/2010/main" val="3908144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a:t>
            </a:r>
            <a:r>
              <a:rPr lang="en-US" dirty="0">
                <a:sym typeface="Wingdings" panose="05000000000000000000" pitchFamily="2" charset="2"/>
              </a:rPr>
              <a:t> </a:t>
            </a:r>
            <a:r>
              <a:rPr lang="en-US" b="1" u="sng" dirty="0">
                <a:sym typeface="Wingdings" panose="05000000000000000000" pitchFamily="2" charset="2"/>
              </a:rPr>
              <a:t>v.14</a:t>
            </a:r>
            <a:r>
              <a:rPr lang="en-US" dirty="0">
                <a:sym typeface="Wingdings" panose="05000000000000000000" pitchFamily="2" charset="2"/>
              </a:rPr>
              <a:t> = </a:t>
            </a:r>
            <a:r>
              <a:rPr lang="en-US" b="1" dirty="0">
                <a:sym typeface="Wingdings" panose="05000000000000000000" pitchFamily="2" charset="2"/>
              </a:rPr>
              <a:t>Rebellion  CAN’T Dominate</a:t>
            </a:r>
            <a:r>
              <a:rPr lang="en-US" dirty="0">
                <a:sym typeface="Wingdings" panose="05000000000000000000" pitchFamily="2" charset="2"/>
              </a:rPr>
              <a:t> U</a:t>
            </a:r>
          </a:p>
          <a:p>
            <a:pPr marL="171450" indent="-171450">
              <a:buFont typeface="Arial" panose="020B0604020202020204" pitchFamily="34" charset="0"/>
              <a:buChar char="•"/>
            </a:pPr>
            <a:r>
              <a:rPr lang="en-US" b="1" dirty="0">
                <a:sym typeface="Wingdings" panose="05000000000000000000" pitchFamily="2" charset="2"/>
              </a:rPr>
              <a:t>~Law= ~RULE-</a:t>
            </a:r>
            <a:r>
              <a:rPr lang="en-US" b="0" dirty="0">
                <a:sym typeface="Wingdings" panose="05000000000000000000" pitchFamily="2" charset="2"/>
              </a:rPr>
              <a:t>DRIVEN </a:t>
            </a:r>
            <a:r>
              <a:rPr lang="en-US" dirty="0">
                <a:sym typeface="Wingdings" panose="05000000000000000000" pitchFamily="2" charset="2"/>
              </a:rPr>
              <a:t> </a:t>
            </a:r>
            <a:r>
              <a:rPr lang="en-US" b="1" dirty="0">
                <a:sym typeface="Wingdings" panose="05000000000000000000" pitchFamily="2" charset="2"/>
              </a:rPr>
              <a:t>Grace=RELAT-</a:t>
            </a:r>
            <a:r>
              <a:rPr lang="en-US" b="0" dirty="0">
                <a:sym typeface="Wingdings" panose="05000000000000000000" pitchFamily="2" charset="2"/>
              </a:rPr>
              <a:t>DRIVEN</a:t>
            </a:r>
          </a:p>
          <a:p>
            <a:pPr marL="0" indent="0">
              <a:buFont typeface="Arial" panose="020B0604020202020204" pitchFamily="34" charset="0"/>
              <a:buNone/>
            </a:pPr>
            <a:endParaRPr lang="en-US" b="0" dirty="0">
              <a:sym typeface="Wingdings" panose="05000000000000000000" pitchFamily="2" charset="2"/>
            </a:endParaRPr>
          </a:p>
          <a:p>
            <a:pPr marL="0" indent="0">
              <a:buFont typeface="Arial" panose="020B0604020202020204" pitchFamily="34" charset="0"/>
              <a:buNone/>
            </a:pPr>
            <a:r>
              <a:rPr lang="en-US" b="0" dirty="0">
                <a:sym typeface="Wingdings" panose="05000000000000000000" pitchFamily="2" charset="2"/>
              </a:rPr>
              <a:t>**</a:t>
            </a:r>
            <a:r>
              <a:rPr lang="en-US" b="1" u="sng" dirty="0">
                <a:sym typeface="Wingdings" panose="05000000000000000000" pitchFamily="2" charset="2"/>
              </a:rPr>
              <a:t>STUPID</a:t>
            </a:r>
            <a:r>
              <a:rPr lang="en-US" b="0" u="none" dirty="0">
                <a:sym typeface="Wingdings" panose="05000000000000000000" pitchFamily="2" charset="2"/>
              </a:rPr>
              <a:t>  Supposed 2b </a:t>
            </a:r>
            <a:r>
              <a:rPr lang="en-US" b="1" u="none" dirty="0">
                <a:sym typeface="Wingdings" panose="05000000000000000000" pitchFamily="2" charset="2"/>
              </a:rPr>
              <a:t>COMFORT</a:t>
            </a:r>
            <a:r>
              <a:rPr lang="en-US" b="0" u="none" dirty="0">
                <a:sym typeface="Wingdings" panose="05000000000000000000" pitchFamily="2" charset="2"/>
              </a:rPr>
              <a:t>, </a:t>
            </a:r>
            <a:r>
              <a:rPr lang="en-US" b="1" u="none" dirty="0">
                <a:sym typeface="Wingdings" panose="05000000000000000000" pitchFamily="2" charset="2"/>
              </a:rPr>
              <a:t>~CONDEMN</a:t>
            </a:r>
            <a:r>
              <a:rPr lang="en-US" b="0" u="none" dirty="0">
                <a:sym typeface="Wingdings" panose="05000000000000000000" pitchFamily="2" charset="2"/>
              </a:rPr>
              <a:t>!</a:t>
            </a:r>
            <a:endParaRPr lang="en-US" b="0" u="none" dirty="0"/>
          </a:p>
        </p:txBody>
      </p:sp>
      <p:sp>
        <p:nvSpPr>
          <p:cNvPr id="4" name="Slide Number Placeholder 3"/>
          <p:cNvSpPr>
            <a:spLocks noGrp="1"/>
          </p:cNvSpPr>
          <p:nvPr>
            <p:ph type="sldNum" sz="quarter" idx="5"/>
          </p:nvPr>
        </p:nvSpPr>
        <p:spPr/>
        <p:txBody>
          <a:bodyPr/>
          <a:lstStyle/>
          <a:p>
            <a:fld id="{11989036-6C41-41C5-94E4-1D3B76BECEB0}" type="slidenum">
              <a:rPr lang="en-US" smtClean="0"/>
              <a:t>12</a:t>
            </a:fld>
            <a:endParaRPr lang="en-US"/>
          </a:p>
        </p:txBody>
      </p:sp>
    </p:spTree>
    <p:extLst>
      <p:ext uri="{BB962C8B-B14F-4D97-AF65-F5344CB8AC3E}">
        <p14:creationId xmlns:p14="http://schemas.microsoft.com/office/powerpoint/2010/main" val="1367519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a:t>
            </a:r>
            <a:r>
              <a:rPr lang="en-US" dirty="0">
                <a:sym typeface="Wingdings" panose="05000000000000000000" pitchFamily="2" charset="2"/>
              </a:rPr>
              <a:t> </a:t>
            </a:r>
            <a:r>
              <a:rPr lang="en-US" b="1" u="sng" dirty="0">
                <a:sym typeface="Wingdings" panose="05000000000000000000" pitchFamily="2" charset="2"/>
              </a:rPr>
              <a:t>v.15</a:t>
            </a:r>
            <a:r>
              <a:rPr lang="en-US" dirty="0">
                <a:sym typeface="Wingdings" panose="05000000000000000000" pitchFamily="2" charset="2"/>
              </a:rPr>
              <a:t> = We NEED </a:t>
            </a:r>
            <a:r>
              <a:rPr lang="en-US" b="1" dirty="0">
                <a:sym typeface="Wingdings" panose="05000000000000000000" pitchFamily="2" charset="2"/>
              </a:rPr>
              <a:t>Fear/Threat Motive??</a:t>
            </a:r>
          </a:p>
          <a:p>
            <a:pPr marL="171450" indent="-171450">
              <a:buFont typeface="Arial" panose="020B0604020202020204" pitchFamily="34" charset="0"/>
              <a:buChar char="•"/>
            </a:pPr>
            <a:r>
              <a:rPr lang="en-US" b="0" dirty="0">
                <a:sym typeface="Wingdings" panose="05000000000000000000" pitchFamily="2" charset="2"/>
              </a:rPr>
              <a:t>Fear/Threat/</a:t>
            </a:r>
            <a:r>
              <a:rPr lang="en-US" b="1" dirty="0">
                <a:sym typeface="Wingdings" panose="05000000000000000000" pitchFamily="2" charset="2"/>
              </a:rPr>
              <a:t>Rules</a:t>
            </a:r>
            <a:r>
              <a:rPr lang="en-US" b="0" dirty="0">
                <a:sym typeface="Wingdings" panose="05000000000000000000" pitchFamily="2" charset="2"/>
              </a:rPr>
              <a:t> </a:t>
            </a:r>
            <a:r>
              <a:rPr lang="en-US" b="1" dirty="0">
                <a:sym typeface="Wingdings" panose="05000000000000000000" pitchFamily="2" charset="2"/>
              </a:rPr>
              <a:t>= HUMAN RELIG.</a:t>
            </a:r>
          </a:p>
          <a:p>
            <a:pPr marL="171450" indent="-171450">
              <a:buFont typeface="Arial" panose="020B0604020202020204" pitchFamily="34" charset="0"/>
              <a:buChar char="•"/>
            </a:pPr>
            <a:r>
              <a:rPr lang="en-US" b="1" dirty="0">
                <a:sym typeface="Wingdings" panose="05000000000000000000" pitchFamily="2" charset="2"/>
              </a:rPr>
              <a:t>PAUL TA;;UGKHT FREEDOM = 4X ASKED</a:t>
            </a:r>
          </a:p>
          <a:p>
            <a:pPr marL="0" indent="0">
              <a:buFont typeface="Arial" panose="020B0604020202020204" pitchFamily="34" charset="0"/>
              <a:buNone/>
            </a:pPr>
            <a:r>
              <a:rPr lang="en-US" b="0" dirty="0">
                <a:sym typeface="Wingdings" panose="05000000000000000000" pitchFamily="2" charset="2"/>
              </a:rPr>
              <a:t>AP: Even if </a:t>
            </a:r>
            <a:r>
              <a:rPr lang="en-US" b="1" dirty="0">
                <a:sym typeface="Wingdings" panose="05000000000000000000" pitchFamily="2" charset="2"/>
              </a:rPr>
              <a:t>G ~Accusing </a:t>
            </a:r>
            <a:r>
              <a:rPr lang="en-US" b="0" dirty="0">
                <a:sym typeface="Wingdings" panose="05000000000000000000" pitchFamily="2" charset="2"/>
              </a:rPr>
              <a:t>Us  </a:t>
            </a:r>
            <a:r>
              <a:rPr lang="en-US" b="1" dirty="0">
                <a:sym typeface="Wingdings" panose="05000000000000000000" pitchFamily="2" charset="2"/>
              </a:rPr>
              <a:t>WE Do </a:t>
            </a:r>
            <a:r>
              <a:rPr lang="en-US" b="0" dirty="0">
                <a:sym typeface="Wingdings" panose="05000000000000000000" pitchFamily="2" charset="2"/>
              </a:rPr>
              <a:t>It</a:t>
            </a:r>
            <a:r>
              <a:rPr lang="en-US" b="1" dirty="0">
                <a:sym typeface="Wingdings" panose="05000000000000000000" pitchFamily="2" charset="2"/>
              </a:rPr>
              <a:t> </a:t>
            </a:r>
            <a:r>
              <a:rPr lang="en-US" b="0" dirty="0">
                <a:sym typeface="Wingdings" panose="05000000000000000000" pitchFamily="2" charset="2"/>
              </a:rPr>
              <a:t>Anyway</a:t>
            </a:r>
          </a:p>
          <a:p>
            <a:pPr marL="171450" indent="-171450">
              <a:buFont typeface="Arial" panose="020B0604020202020204" pitchFamily="34" charset="0"/>
              <a:buChar char="•"/>
            </a:pPr>
            <a:r>
              <a:rPr lang="en-US" b="0" dirty="0">
                <a:sym typeface="Wingdings" panose="05000000000000000000" pitchFamily="2" charset="2"/>
              </a:rPr>
              <a:t>B/C I’m </a:t>
            </a:r>
            <a:r>
              <a:rPr lang="en-US" b="1" dirty="0">
                <a:sym typeface="Wingdings" panose="05000000000000000000" pitchFamily="2" charset="2"/>
              </a:rPr>
              <a:t>Rebelling</a:t>
            </a:r>
            <a:r>
              <a:rPr lang="en-US" b="0" dirty="0">
                <a:sym typeface="Wingdings" panose="05000000000000000000" pitchFamily="2" charset="2"/>
              </a:rPr>
              <a:t> </a:t>
            </a:r>
            <a:r>
              <a:rPr lang="en-US" b="1" dirty="0">
                <a:sym typeface="Wingdings" panose="05000000000000000000" pitchFamily="2" charset="2"/>
              </a:rPr>
              <a:t>Against G’s Grace</a:t>
            </a:r>
          </a:p>
        </p:txBody>
      </p:sp>
      <p:sp>
        <p:nvSpPr>
          <p:cNvPr id="4" name="Slide Number Placeholder 3"/>
          <p:cNvSpPr>
            <a:spLocks noGrp="1"/>
          </p:cNvSpPr>
          <p:nvPr>
            <p:ph type="sldNum" sz="quarter" idx="5"/>
          </p:nvPr>
        </p:nvSpPr>
        <p:spPr/>
        <p:txBody>
          <a:bodyPr/>
          <a:lstStyle/>
          <a:p>
            <a:fld id="{11989036-6C41-41C5-94E4-1D3B76BECEB0}" type="slidenum">
              <a:rPr lang="en-US" smtClean="0"/>
              <a:t>13</a:t>
            </a:fld>
            <a:endParaRPr lang="en-US"/>
          </a:p>
        </p:txBody>
      </p:sp>
    </p:spTree>
    <p:extLst>
      <p:ext uri="{BB962C8B-B14F-4D97-AF65-F5344CB8AC3E}">
        <p14:creationId xmlns:p14="http://schemas.microsoft.com/office/powerpoint/2010/main" val="3160750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“Present” </a:t>
            </a:r>
            <a:r>
              <a:rPr lang="en-US" dirty="0"/>
              <a:t>= </a:t>
            </a:r>
            <a:r>
              <a:rPr lang="en-US" b="1" dirty="0"/>
              <a:t>Everyday</a:t>
            </a:r>
            <a:r>
              <a:rPr lang="en-US" dirty="0"/>
              <a:t> Issue </a:t>
            </a:r>
            <a:r>
              <a:rPr lang="en-US" dirty="0">
                <a:sym typeface="Wingdings" panose="05000000000000000000" pitchFamily="2" charset="2"/>
              </a:rPr>
              <a:t> u GET LED…</a:t>
            </a:r>
          </a:p>
          <a:p>
            <a:pPr marL="171450" indent="-171450">
              <a:buFont typeface="Arial" panose="020B0604020202020204" pitchFamily="34" charset="0"/>
              <a:buChar char="•"/>
            </a:pPr>
            <a:r>
              <a:rPr lang="en-US" b="1" dirty="0">
                <a:sym typeface="Wingdings" panose="05000000000000000000" pitchFamily="2" charset="2"/>
              </a:rPr>
              <a:t>??Going??  1) DEATH  2) CHANGE </a:t>
            </a:r>
            <a:r>
              <a:rPr lang="en-US" dirty="0">
                <a:sym typeface="Wingdings" panose="05000000000000000000" pitchFamily="2" charset="2"/>
              </a:rPr>
              <a:t>(i.e., </a:t>
            </a:r>
            <a:r>
              <a:rPr lang="en-US" b="1" dirty="0" err="1">
                <a:sym typeface="Wingdings" panose="05000000000000000000" pitchFamily="2" charset="2"/>
              </a:rPr>
              <a:t>Grwth</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AP: U </a:t>
            </a:r>
            <a:r>
              <a:rPr lang="en-US" b="1" dirty="0">
                <a:sym typeface="Wingdings" panose="05000000000000000000" pitchFamily="2" charset="2"/>
              </a:rPr>
              <a:t>Get Stuck (=“SLAVES”)</a:t>
            </a: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 </a:t>
            </a:r>
            <a:r>
              <a:rPr lang="en-US" b="0" dirty="0">
                <a:sym typeface="Wingdings" panose="05000000000000000000" pitchFamily="2" charset="2"/>
              </a:rPr>
              <a:t>FROM</a:t>
            </a:r>
            <a:r>
              <a:rPr lang="en-US" b="1" dirty="0">
                <a:sym typeface="Wingdings" panose="05000000000000000000" pitchFamily="2" charset="2"/>
              </a:rPr>
              <a:t> Heart = </a:t>
            </a:r>
            <a:r>
              <a:rPr lang="en-US" b="0" dirty="0">
                <a:sym typeface="Wingdings" panose="05000000000000000000" pitchFamily="2" charset="2"/>
              </a:rPr>
              <a:t>G’s</a:t>
            </a:r>
            <a:r>
              <a:rPr lang="en-US" b="1" dirty="0">
                <a:sym typeface="Wingdings" panose="05000000000000000000" pitchFamily="2" charset="2"/>
              </a:rPr>
              <a:t> Leadership  AP: ~External </a:t>
            </a:r>
            <a:r>
              <a:rPr lang="en-US" b="0" dirty="0" err="1">
                <a:sym typeface="Wingdings" panose="05000000000000000000" pitchFamily="2" charset="2"/>
              </a:rPr>
              <a:t>Behav</a:t>
            </a:r>
            <a:r>
              <a:rPr lang="en-US" b="1" dirty="0">
                <a:sym typeface="Wingdings" panose="05000000000000000000" pitchFamily="2" charset="2"/>
              </a:rPr>
              <a:t>.</a:t>
            </a:r>
          </a:p>
          <a:p>
            <a:pPr marL="0" indent="0">
              <a:buFont typeface="Arial" panose="020B0604020202020204" pitchFamily="34" charset="0"/>
              <a:buNone/>
            </a:pPr>
            <a:r>
              <a:rPr lang="en-US" b="1" dirty="0">
                <a:sym typeface="Wingdings" panose="05000000000000000000" pitchFamily="2" charset="2"/>
              </a:rPr>
              <a:t>** Free  2b RIGHTEOUS=LOVE RELATIONSHIPS</a:t>
            </a:r>
          </a:p>
          <a:p>
            <a:pPr marL="0" indent="0">
              <a:buFont typeface="Arial" panose="020B0604020202020204" pitchFamily="34" charset="0"/>
              <a:buNone/>
            </a:pPr>
            <a:r>
              <a:rPr lang="en-US" b="1" dirty="0">
                <a:sym typeface="Wingdings" panose="05000000000000000000" pitchFamily="2" charset="2"/>
              </a:rPr>
              <a:t>** </a:t>
            </a:r>
            <a:r>
              <a:rPr lang="en-US" b="0" u="sng" dirty="0">
                <a:sym typeface="Wingdings" panose="05000000000000000000" pitchFamily="2" charset="2"/>
              </a:rPr>
              <a:t>v.19 </a:t>
            </a:r>
            <a:r>
              <a:rPr lang="en-US" b="1" dirty="0">
                <a:sym typeface="Wingdings" panose="05000000000000000000" pitchFamily="2" charset="2"/>
              </a:rPr>
              <a:t>“Human”  G ~SLAVERY </a:t>
            </a:r>
            <a:r>
              <a:rPr lang="en-US" b="0" dirty="0">
                <a:sym typeface="Wingdings" panose="05000000000000000000" pitchFamily="2" charset="2"/>
              </a:rPr>
              <a:t> But: </a:t>
            </a:r>
            <a:r>
              <a:rPr lang="en-US" b="1" dirty="0">
                <a:sym typeface="Wingdings" panose="05000000000000000000" pitchFamily="2" charset="2"/>
              </a:rPr>
              <a:t>Self-Perpetuating</a:t>
            </a:r>
          </a:p>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11989036-6C41-41C5-94E4-1D3B76BECEB0}" type="slidenum">
              <a:rPr lang="en-US" smtClean="0"/>
              <a:t>14</a:t>
            </a:fld>
            <a:endParaRPr lang="en-US"/>
          </a:p>
        </p:txBody>
      </p:sp>
    </p:spTree>
    <p:extLst>
      <p:ext uri="{BB962C8B-B14F-4D97-AF65-F5344CB8AC3E}">
        <p14:creationId xmlns:p14="http://schemas.microsoft.com/office/powerpoint/2010/main" val="1265272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Stagnation</a:t>
            </a:r>
            <a:r>
              <a:rPr lang="en-US" b="1" dirty="0"/>
              <a:t>=~CHOICES=HURRAY!!</a:t>
            </a:r>
            <a:r>
              <a:rPr lang="en-US" dirty="0"/>
              <a:t> </a:t>
            </a:r>
            <a:r>
              <a:rPr lang="en-US" dirty="0">
                <a:sym typeface="Wingdings" panose="05000000000000000000" pitchFamily="2" charset="2"/>
              </a:rPr>
              <a:t></a:t>
            </a:r>
            <a:r>
              <a:rPr lang="en-US" b="1" dirty="0">
                <a:sym typeface="Wingdings" panose="05000000000000000000" pitchFamily="2" charset="2"/>
              </a:rPr>
              <a:t> ONLY HUMAN</a:t>
            </a:r>
            <a:r>
              <a:rPr lang="en-US" dirty="0">
                <a:sym typeface="Wingdings" panose="05000000000000000000" pitchFamily="2" charset="2"/>
              </a:rPr>
              <a:t> </a:t>
            </a:r>
          </a:p>
          <a:p>
            <a:pPr marL="171450" indent="-171450">
              <a:buFont typeface="Arial" panose="020B0604020202020204" pitchFamily="34" charset="0"/>
              <a:buChar char="•"/>
            </a:pPr>
            <a:r>
              <a:rPr lang="en-US" dirty="0">
                <a:sym typeface="Wingdings" panose="05000000000000000000" pitchFamily="2" charset="2"/>
              </a:rPr>
              <a:t>Shame</a:t>
            </a:r>
            <a:r>
              <a:rPr lang="en-US" b="1" dirty="0">
                <a:sym typeface="Wingdings" panose="05000000000000000000" pitchFamily="2" charset="2"/>
              </a:rPr>
              <a:t>=EVIL </a:t>
            </a:r>
            <a:r>
              <a:rPr lang="en-US" dirty="0">
                <a:sym typeface="Wingdings" panose="05000000000000000000" pitchFamily="2" charset="2"/>
              </a:rPr>
              <a:t> Death</a:t>
            </a:r>
            <a:r>
              <a:rPr lang="en-US" b="1" dirty="0">
                <a:sym typeface="Wingdings" panose="05000000000000000000" pitchFamily="2" charset="2"/>
              </a:rPr>
              <a:t>=GUARANTEED=MEANINGLESSNESS</a:t>
            </a:r>
          </a:p>
          <a:p>
            <a:pPr marL="171450" indent="-171450">
              <a:buFont typeface="Arial" panose="020B0604020202020204" pitchFamily="34" charset="0"/>
              <a:buChar char="•"/>
            </a:pPr>
            <a:r>
              <a:rPr lang="en-US" b="1" dirty="0" err="1">
                <a:sym typeface="Wingdings" panose="05000000000000000000" pitchFamily="2" charset="2"/>
              </a:rPr>
              <a:t>Nietzche</a:t>
            </a:r>
            <a:r>
              <a:rPr lang="en-US" b="1" dirty="0">
                <a:sym typeface="Wingdings" panose="05000000000000000000" pitchFamily="2" charset="2"/>
              </a:rPr>
              <a:t> = wrong about “no external force”</a:t>
            </a:r>
          </a:p>
          <a:p>
            <a:pPr marL="171450" indent="-171450">
              <a:buFont typeface="Arial" panose="020B0604020202020204" pitchFamily="34" charset="0"/>
              <a:buChar char="•"/>
            </a:pPr>
            <a:r>
              <a:rPr lang="en-US" b="1" dirty="0">
                <a:sym typeface="Wingdings" panose="05000000000000000000" pitchFamily="2" charset="2"/>
              </a:rPr>
              <a:t>Slavery=Human Condit  DEATH, MEANINGLESS Outcome </a:t>
            </a:r>
          </a:p>
          <a:p>
            <a:pPr marL="171450" indent="-171450">
              <a:buFont typeface="Arial" panose="020B0604020202020204" pitchFamily="34" charset="0"/>
              <a:buChar char="•"/>
            </a:pPr>
            <a:r>
              <a:rPr lang="en-US" b="1" dirty="0">
                <a:sym typeface="Wingdings" panose="05000000000000000000" pitchFamily="2" charset="2"/>
              </a:rPr>
              <a:t>“Fear of Death” = Live 4 2Day</a:t>
            </a:r>
          </a:p>
          <a:p>
            <a:pPr marL="0" indent="0">
              <a:buFont typeface="Arial" panose="020B0604020202020204" pitchFamily="34" charset="0"/>
              <a:buNone/>
            </a:pPr>
            <a:endParaRPr lang="en-US" b="1" dirty="0">
              <a:sym typeface="Wingdings" panose="05000000000000000000" pitchFamily="2" charset="2"/>
            </a:endParaRPr>
          </a:p>
          <a:p>
            <a:r>
              <a:rPr lang="en-US" b="1" dirty="0">
                <a:sym typeface="Wingdings" panose="05000000000000000000" pitchFamily="2" charset="2"/>
              </a:rPr>
              <a:t>** </a:t>
            </a:r>
            <a:r>
              <a:rPr lang="en-US" b="1" dirty="0" err="1">
                <a:sym typeface="Wingdings" panose="05000000000000000000" pitchFamily="2" charset="2"/>
              </a:rPr>
              <a:t>Grwth</a:t>
            </a:r>
            <a:r>
              <a:rPr lang="en-US" b="1" dirty="0">
                <a:sym typeface="Wingdings" panose="05000000000000000000" pitchFamily="2" charset="2"/>
              </a:rPr>
              <a:t>=SANCTIF.   Eternal Life=SIGNIF &amp; REAL LIFE</a:t>
            </a:r>
            <a:endParaRPr lang="en-US" b="1" dirty="0"/>
          </a:p>
        </p:txBody>
      </p:sp>
      <p:sp>
        <p:nvSpPr>
          <p:cNvPr id="4" name="Slide Number Placeholder 3"/>
          <p:cNvSpPr>
            <a:spLocks noGrp="1"/>
          </p:cNvSpPr>
          <p:nvPr>
            <p:ph type="sldNum" sz="quarter" idx="5"/>
          </p:nvPr>
        </p:nvSpPr>
        <p:spPr/>
        <p:txBody>
          <a:bodyPr/>
          <a:lstStyle/>
          <a:p>
            <a:fld id="{11989036-6C41-41C5-94E4-1D3B76BECEB0}" type="slidenum">
              <a:rPr lang="en-US" smtClean="0"/>
              <a:t>15</a:t>
            </a:fld>
            <a:endParaRPr lang="en-US"/>
          </a:p>
        </p:txBody>
      </p:sp>
    </p:spTree>
    <p:extLst>
      <p:ext uri="{BB962C8B-B14F-4D97-AF65-F5344CB8AC3E}">
        <p14:creationId xmlns:p14="http://schemas.microsoft.com/office/powerpoint/2010/main" val="1594829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Gospel</a:t>
            </a:r>
            <a:r>
              <a:rPr lang="en-US" dirty="0"/>
              <a:t>: Your </a:t>
            </a:r>
            <a:r>
              <a:rPr lang="en-US" b="1" dirty="0"/>
              <a:t>Choice = Life v. Death </a:t>
            </a:r>
            <a:r>
              <a:rPr lang="en-US" dirty="0"/>
              <a:t>= </a:t>
            </a:r>
            <a:r>
              <a:rPr lang="en-US" b="1" dirty="0"/>
              <a:t>4 FREE, </a:t>
            </a:r>
            <a:r>
              <a:rPr lang="en-US" dirty="0"/>
              <a:t>~RULES/RELIG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t>
            </a:r>
            <a:r>
              <a:rPr lang="en-US" b="1" dirty="0"/>
              <a:t>Wild/Crazy = RELAT. W/ G </a:t>
            </a:r>
            <a:r>
              <a:rPr lang="en-US" b="1" dirty="0">
                <a:sym typeface="Wingdings" panose="05000000000000000000" pitchFamily="2" charset="2"/>
              </a:rPr>
              <a:t> </a:t>
            </a:r>
          </a:p>
          <a:p>
            <a:pPr marL="171450" indent="-171450">
              <a:buFont typeface="Arial" panose="020B0604020202020204" pitchFamily="34" charset="0"/>
              <a:buChar char="•"/>
            </a:pPr>
            <a:r>
              <a:rPr lang="en-US" b="1" dirty="0">
                <a:sym typeface="Wingdings" panose="05000000000000000000" pitchFamily="2" charset="2"/>
              </a:rPr>
              <a:t>Personal, 1:1=SPIRITUAL LIFE=ETERNAL</a:t>
            </a:r>
            <a:endParaRPr lang="en-US" b="1" dirty="0"/>
          </a:p>
          <a:p>
            <a:pPr marL="171450" indent="-171450">
              <a:buFont typeface="Arial" panose="020B0604020202020204" pitchFamily="34" charset="0"/>
              <a:buChar char="•"/>
            </a:pPr>
            <a:r>
              <a:rPr lang="en-US" b="0" dirty="0"/>
              <a:t>BUT </a:t>
            </a:r>
            <a:r>
              <a:rPr lang="en-US" b="0" dirty="0">
                <a:sym typeface="Wingdings" panose="05000000000000000000" pitchFamily="2" charset="2"/>
              </a:rPr>
              <a:t> Every Step </a:t>
            </a:r>
            <a:r>
              <a:rPr lang="en-US" b="1" dirty="0">
                <a:sym typeface="Wingdings" panose="05000000000000000000" pitchFamily="2" charset="2"/>
              </a:rPr>
              <a:t>= FREE CHOICE “Present”</a:t>
            </a:r>
            <a:endParaRPr lang="en-US" b="1" dirty="0"/>
          </a:p>
        </p:txBody>
      </p:sp>
      <p:sp>
        <p:nvSpPr>
          <p:cNvPr id="4" name="Slide Number Placeholder 3"/>
          <p:cNvSpPr>
            <a:spLocks noGrp="1"/>
          </p:cNvSpPr>
          <p:nvPr>
            <p:ph type="sldNum" sz="quarter" idx="5"/>
          </p:nvPr>
        </p:nvSpPr>
        <p:spPr/>
        <p:txBody>
          <a:bodyPr/>
          <a:lstStyle/>
          <a:p>
            <a:fld id="{11989036-6C41-41C5-94E4-1D3B76BECEB0}" type="slidenum">
              <a:rPr lang="en-US" smtClean="0"/>
              <a:t>16</a:t>
            </a:fld>
            <a:endParaRPr lang="en-US"/>
          </a:p>
        </p:txBody>
      </p:sp>
    </p:spTree>
    <p:extLst>
      <p:ext uri="{BB962C8B-B14F-4D97-AF65-F5344CB8AC3E}">
        <p14:creationId xmlns:p14="http://schemas.microsoft.com/office/powerpoint/2010/main" val="533072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Universal = G. Created FREEDOM / Free Will</a:t>
            </a:r>
          </a:p>
          <a:p>
            <a:r>
              <a:rPr lang="en-US" dirty="0"/>
              <a:t>** 2Co.3 </a:t>
            </a:r>
            <a:r>
              <a:rPr lang="en-US" dirty="0">
                <a:sym typeface="Wingdings" panose="05000000000000000000" pitchFamily="2" charset="2"/>
              </a:rPr>
              <a:t> </a:t>
            </a:r>
            <a:r>
              <a:rPr lang="en-US" b="1" dirty="0">
                <a:sym typeface="Wingdings" panose="05000000000000000000" pitchFamily="2" charset="2"/>
              </a:rPr>
              <a:t>LIBERTY = Proof of G’s Presence</a:t>
            </a:r>
          </a:p>
          <a:p>
            <a:pPr marL="171450" indent="-171450">
              <a:buFont typeface="Arial" panose="020B0604020202020204" pitchFamily="34" charset="0"/>
              <a:buChar char="•"/>
            </a:pPr>
            <a:r>
              <a:rPr lang="en-US" dirty="0">
                <a:sym typeface="Wingdings" panose="05000000000000000000" pitchFamily="2" charset="2"/>
              </a:rPr>
              <a:t>~</a:t>
            </a:r>
            <a:r>
              <a:rPr lang="en-US" dirty="0" err="1">
                <a:sym typeface="Wingdings" panose="05000000000000000000" pitchFamily="2" charset="2"/>
              </a:rPr>
              <a:t>Luk</a:t>
            </a:r>
            <a:r>
              <a:rPr lang="en-US" dirty="0">
                <a:sym typeface="Wingdings" panose="05000000000000000000" pitchFamily="2" charset="2"/>
              </a:rPr>
              <a:t> Like Ch. History!</a:t>
            </a:r>
            <a:endParaRPr lang="en-US" dirty="0"/>
          </a:p>
        </p:txBody>
      </p:sp>
      <p:sp>
        <p:nvSpPr>
          <p:cNvPr id="4" name="Slide Number Placeholder 3"/>
          <p:cNvSpPr>
            <a:spLocks noGrp="1"/>
          </p:cNvSpPr>
          <p:nvPr>
            <p:ph type="sldNum" sz="quarter" idx="5"/>
          </p:nvPr>
        </p:nvSpPr>
        <p:spPr/>
        <p:txBody>
          <a:bodyPr/>
          <a:lstStyle/>
          <a:p>
            <a:fld id="{11989036-6C41-41C5-94E4-1D3B76BECEB0}" type="slidenum">
              <a:rPr lang="en-US" smtClean="0"/>
              <a:t>3</a:t>
            </a:fld>
            <a:endParaRPr lang="en-US"/>
          </a:p>
        </p:txBody>
      </p:sp>
    </p:spTree>
    <p:extLst>
      <p:ext uri="{BB962C8B-B14F-4D97-AF65-F5344CB8AC3E}">
        <p14:creationId xmlns:p14="http://schemas.microsoft.com/office/powerpoint/2010/main" val="2179156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~MY </a:t>
            </a:r>
            <a:r>
              <a:rPr lang="en-US" dirty="0">
                <a:sym typeface="Wingdings" panose="05000000000000000000" pitchFamily="2" charset="2"/>
              </a:rPr>
              <a:t> </a:t>
            </a:r>
            <a:r>
              <a:rPr lang="en-US" b="1" dirty="0">
                <a:sym typeface="Wingdings" panose="05000000000000000000" pitchFamily="2" charset="2"/>
              </a:rPr>
              <a:t>Lonely </a:t>
            </a:r>
            <a:r>
              <a:rPr lang="en-US" dirty="0">
                <a:sym typeface="Wingdings" panose="05000000000000000000" pitchFamily="2" charset="2"/>
              </a:rPr>
              <a:t>Freedom=</a:t>
            </a:r>
            <a:r>
              <a:rPr lang="en-US" b="1" dirty="0">
                <a:sym typeface="Wingdings" panose="05000000000000000000" pitchFamily="2" charset="2"/>
              </a:rPr>
              <a:t>MEANINGLESS</a:t>
            </a:r>
          </a:p>
          <a:p>
            <a:endParaRPr lang="en-US" b="1" dirty="0">
              <a:sym typeface="Wingdings" panose="05000000000000000000" pitchFamily="2" charset="2"/>
            </a:endParaRPr>
          </a:p>
          <a:p>
            <a:r>
              <a:rPr lang="en-US" b="1" dirty="0">
                <a:sym typeface="Wingdings" panose="05000000000000000000" pitchFamily="2" charset="2"/>
              </a:rPr>
              <a:t>** Love=UNITY/Mutual Promotion</a:t>
            </a:r>
          </a:p>
          <a:p>
            <a:pPr marL="171450" indent="-171450">
              <a:buFont typeface="Arial" panose="020B0604020202020204" pitchFamily="34" charset="0"/>
              <a:buChar char="•"/>
            </a:pPr>
            <a:r>
              <a:rPr lang="en-US" b="1" u="sng" dirty="0">
                <a:sym typeface="Wingdings" panose="05000000000000000000" pitchFamily="2" charset="2"/>
              </a:rPr>
              <a:t>Gal.5:13</a:t>
            </a:r>
            <a:r>
              <a:rPr lang="en-US" b="1" dirty="0">
                <a:sym typeface="Wingdings" panose="05000000000000000000" pitchFamily="2" charset="2"/>
              </a:rPr>
              <a:t> Xian Freedom = PURPOSE</a:t>
            </a:r>
            <a:r>
              <a:rPr lang="en-US" b="0" dirty="0">
                <a:sym typeface="Wingdings" panose="05000000000000000000" pitchFamily="2" charset="2"/>
              </a:rPr>
              <a:t>-Driven</a:t>
            </a:r>
          </a:p>
          <a:p>
            <a:pPr marL="171450" indent="-171450">
              <a:buFont typeface="Arial" panose="020B0604020202020204" pitchFamily="34" charset="0"/>
              <a:buChar char="•"/>
            </a:pPr>
            <a:r>
              <a:rPr lang="en-US" b="1" dirty="0">
                <a:sym typeface="Wingdings" panose="05000000000000000000" pitchFamily="2" charset="2"/>
              </a:rPr>
              <a:t>** </a:t>
            </a:r>
            <a:r>
              <a:rPr lang="en-US" b="1" u="sng" dirty="0">
                <a:sym typeface="Wingdings" panose="05000000000000000000" pitchFamily="2" charset="2"/>
              </a:rPr>
              <a:t>5:15</a:t>
            </a:r>
            <a:r>
              <a:rPr lang="en-US" b="1" dirty="0">
                <a:sym typeface="Wingdings" panose="05000000000000000000" pitchFamily="2" charset="2"/>
              </a:rPr>
              <a:t> = OTHERWISE  Freedom=ANARCHY</a:t>
            </a:r>
            <a:endParaRPr lang="en-US" b="1" dirty="0"/>
          </a:p>
        </p:txBody>
      </p:sp>
      <p:sp>
        <p:nvSpPr>
          <p:cNvPr id="4" name="Slide Number Placeholder 3"/>
          <p:cNvSpPr>
            <a:spLocks noGrp="1"/>
          </p:cNvSpPr>
          <p:nvPr>
            <p:ph type="sldNum" sz="quarter" idx="5"/>
          </p:nvPr>
        </p:nvSpPr>
        <p:spPr/>
        <p:txBody>
          <a:bodyPr/>
          <a:lstStyle/>
          <a:p>
            <a:fld id="{11989036-6C41-41C5-94E4-1D3B76BECEB0}" type="slidenum">
              <a:rPr lang="en-US" smtClean="0"/>
              <a:t>4</a:t>
            </a:fld>
            <a:endParaRPr lang="en-US"/>
          </a:p>
        </p:txBody>
      </p:sp>
    </p:spTree>
    <p:extLst>
      <p:ext uri="{BB962C8B-B14F-4D97-AF65-F5344CB8AC3E}">
        <p14:creationId xmlns:p14="http://schemas.microsoft.com/office/powerpoint/2010/main" val="3245377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89036-6C41-41C5-94E4-1D3B76BECEB0}" type="slidenum">
              <a:rPr lang="en-US" smtClean="0"/>
              <a:t>5</a:t>
            </a:fld>
            <a:endParaRPr lang="en-US"/>
          </a:p>
        </p:txBody>
      </p:sp>
    </p:spTree>
    <p:extLst>
      <p:ext uri="{BB962C8B-B14F-4D97-AF65-F5344CB8AC3E}">
        <p14:creationId xmlns:p14="http://schemas.microsoft.com/office/powerpoint/2010/main" val="1488372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89036-6C41-41C5-94E4-1D3B76BECEB0}" type="slidenum">
              <a:rPr lang="en-US" smtClean="0"/>
              <a:t>6</a:t>
            </a:fld>
            <a:endParaRPr lang="en-US"/>
          </a:p>
        </p:txBody>
      </p:sp>
    </p:spTree>
    <p:extLst>
      <p:ext uri="{BB962C8B-B14F-4D97-AF65-F5344CB8AC3E}">
        <p14:creationId xmlns:p14="http://schemas.microsoft.com/office/powerpoint/2010/main" val="3078003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Relig</a:t>
            </a:r>
            <a:r>
              <a:rPr lang="en-US" dirty="0"/>
              <a:t> = What </a:t>
            </a:r>
            <a:r>
              <a:rPr lang="en-US" b="1" dirty="0" err="1"/>
              <a:t>Nietch’s</a:t>
            </a:r>
            <a:r>
              <a:rPr lang="en-US" b="1" dirty="0"/>
              <a:t> Problem</a:t>
            </a:r>
          </a:p>
          <a:p>
            <a:endParaRPr lang="en-US" b="1" dirty="0"/>
          </a:p>
          <a:p>
            <a:r>
              <a:rPr lang="en-US" b="1" dirty="0"/>
              <a:t>**Rebellion=RELIG. /</a:t>
            </a:r>
            <a:r>
              <a:rPr lang="en-US" b="1" dirty="0" err="1"/>
              <a:t>Relat</a:t>
            </a:r>
            <a:r>
              <a:rPr lang="en-US" b="1" dirty="0"/>
              <a:t>=Trusting G=LOVE</a:t>
            </a:r>
          </a:p>
        </p:txBody>
      </p:sp>
      <p:sp>
        <p:nvSpPr>
          <p:cNvPr id="4" name="Slide Number Placeholder 3"/>
          <p:cNvSpPr>
            <a:spLocks noGrp="1"/>
          </p:cNvSpPr>
          <p:nvPr>
            <p:ph type="sldNum" sz="quarter" idx="5"/>
          </p:nvPr>
        </p:nvSpPr>
        <p:spPr/>
        <p:txBody>
          <a:bodyPr/>
          <a:lstStyle/>
          <a:p>
            <a:fld id="{11989036-6C41-41C5-94E4-1D3B76BECEB0}" type="slidenum">
              <a:rPr lang="en-US" smtClean="0"/>
              <a:t>7</a:t>
            </a:fld>
            <a:endParaRPr lang="en-US"/>
          </a:p>
        </p:txBody>
      </p:sp>
    </p:spTree>
    <p:extLst>
      <p:ext uri="{BB962C8B-B14F-4D97-AF65-F5344CB8AC3E}">
        <p14:creationId xmlns:p14="http://schemas.microsoft.com/office/powerpoint/2010/main" val="4195330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WAYS 2 READ Rom. 6:12,14</a:t>
            </a:r>
          </a:p>
          <a:p>
            <a:endParaRPr lang="en-US" dirty="0"/>
          </a:p>
          <a:p>
            <a:r>
              <a:rPr lang="en-US" dirty="0"/>
              <a:t>** STOP ** BUT ** ~Work / </a:t>
            </a:r>
            <a:r>
              <a:rPr lang="en-US" dirty="0" err="1"/>
              <a:t>Arbit</a:t>
            </a:r>
            <a:r>
              <a:rPr lang="en-US" dirty="0"/>
              <a:t>. /</a:t>
            </a:r>
            <a:r>
              <a:rPr lang="en-US" dirty="0" err="1"/>
              <a:t>Hypoc</a:t>
            </a:r>
            <a:endParaRPr lang="en-US" dirty="0"/>
          </a:p>
        </p:txBody>
      </p:sp>
      <p:sp>
        <p:nvSpPr>
          <p:cNvPr id="4" name="Slide Number Placeholder 3"/>
          <p:cNvSpPr>
            <a:spLocks noGrp="1"/>
          </p:cNvSpPr>
          <p:nvPr>
            <p:ph type="sldNum" sz="quarter" idx="5"/>
          </p:nvPr>
        </p:nvSpPr>
        <p:spPr/>
        <p:txBody>
          <a:bodyPr/>
          <a:lstStyle/>
          <a:p>
            <a:fld id="{11989036-6C41-41C5-94E4-1D3B76BECEB0}" type="slidenum">
              <a:rPr lang="en-US" smtClean="0"/>
              <a:t>8</a:t>
            </a:fld>
            <a:endParaRPr lang="en-US"/>
          </a:p>
        </p:txBody>
      </p:sp>
    </p:spTree>
    <p:extLst>
      <p:ext uri="{BB962C8B-B14F-4D97-AF65-F5344CB8AC3E}">
        <p14:creationId xmlns:p14="http://schemas.microsoft.com/office/powerpoint/2010/main" val="1750837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6:6,7</a:t>
            </a:r>
            <a:r>
              <a:rPr lang="en-US" b="0" dirty="0"/>
              <a:t> SIN</a:t>
            </a:r>
            <a:r>
              <a:rPr lang="en-US" b="1" dirty="0"/>
              <a:t>=Rebellion</a:t>
            </a:r>
            <a:r>
              <a:rPr lang="en-US" dirty="0"/>
              <a:t> </a:t>
            </a:r>
            <a:r>
              <a:rPr lang="en-US" dirty="0">
                <a:sym typeface="Wingdings" panose="05000000000000000000" pitchFamily="2" charset="2"/>
              </a:rPr>
              <a:t> “</a:t>
            </a:r>
            <a:r>
              <a:rPr lang="en-US" i="1" u="sng" dirty="0">
                <a:sym typeface="Wingdings" panose="05000000000000000000" pitchFamily="2" charset="2"/>
              </a:rPr>
              <a:t>Hamartia</a:t>
            </a:r>
            <a:r>
              <a:rPr lang="en-US" dirty="0">
                <a:sym typeface="Wingdings" panose="05000000000000000000" pitchFamily="2" charset="2"/>
              </a:rPr>
              <a:t>”= </a:t>
            </a:r>
            <a:r>
              <a:rPr lang="en-US" b="1" dirty="0">
                <a:sym typeface="Wingdings" panose="05000000000000000000" pitchFamily="2" charset="2"/>
              </a:rPr>
              <a:t>~Like G.</a:t>
            </a:r>
          </a:p>
          <a:p>
            <a:pPr marL="171450" indent="-171450">
              <a:buFont typeface="Arial" panose="020B0604020202020204" pitchFamily="34" charset="0"/>
              <a:buChar char="•"/>
            </a:pPr>
            <a:r>
              <a:rPr lang="en-US" b="0" dirty="0">
                <a:sym typeface="Wingdings" panose="05000000000000000000" pitchFamily="2" charset="2"/>
              </a:rPr>
              <a:t>AP: </a:t>
            </a:r>
            <a:r>
              <a:rPr lang="en-US" b="1" dirty="0">
                <a:sym typeface="Wingdings" panose="05000000000000000000" pitchFamily="2" charset="2"/>
              </a:rPr>
              <a:t>Rebellion = Human HISTORY</a:t>
            </a:r>
          </a:p>
          <a:p>
            <a:pPr marL="0" indent="0">
              <a:buFont typeface="Arial" panose="020B0604020202020204" pitchFamily="34" charset="0"/>
              <a:buNone/>
            </a:pPr>
            <a:endParaRPr lang="en-US" b="1" dirty="0">
              <a:sym typeface="Wingdings" panose="05000000000000000000" pitchFamily="2" charset="2"/>
            </a:endParaRPr>
          </a:p>
          <a:p>
            <a:r>
              <a:rPr lang="en-US" b="1" dirty="0">
                <a:sym typeface="Wingdings" panose="05000000000000000000" pitchFamily="2" charset="2"/>
              </a:rPr>
              <a:t>** </a:t>
            </a:r>
            <a:r>
              <a:rPr lang="en-US" b="0" dirty="0">
                <a:sym typeface="Wingdings" panose="05000000000000000000" pitchFamily="2" charset="2"/>
              </a:rPr>
              <a:t>Means</a:t>
            </a:r>
            <a:r>
              <a:rPr lang="en-US" b="1" dirty="0">
                <a:sym typeface="Wingdings" panose="05000000000000000000" pitchFamily="2" charset="2"/>
              </a:rPr>
              <a:t>  </a:t>
            </a:r>
            <a:r>
              <a:rPr lang="en-US" b="0" dirty="0">
                <a:sym typeface="Wingdings" panose="05000000000000000000" pitchFamily="2" charset="2"/>
              </a:rPr>
              <a:t>NEW</a:t>
            </a:r>
            <a:r>
              <a:rPr lang="en-US" b="1" dirty="0">
                <a:sym typeface="Wingdings" panose="05000000000000000000" pitchFamily="2" charset="2"/>
              </a:rPr>
              <a:t> IDENTITY  Deep/</a:t>
            </a:r>
            <a:r>
              <a:rPr lang="en-US" b="0" dirty="0">
                <a:sym typeface="Wingdings" panose="05000000000000000000" pitchFamily="2" charset="2"/>
              </a:rPr>
              <a:t>Internal</a:t>
            </a:r>
            <a:r>
              <a:rPr lang="en-US" b="1" dirty="0">
                <a:sym typeface="Wingdings" panose="05000000000000000000" pitchFamily="2" charset="2"/>
              </a:rPr>
              <a:t>/Spiritual</a:t>
            </a:r>
          </a:p>
          <a:p>
            <a:pPr marL="171450" indent="-171450">
              <a:buFont typeface="Arial" panose="020B0604020202020204" pitchFamily="34" charset="0"/>
              <a:buChar char="•"/>
            </a:pPr>
            <a:r>
              <a:rPr lang="en-US" b="0" i="1" dirty="0">
                <a:sym typeface="Wingdings" panose="05000000000000000000" pitchFamily="2" charset="2"/>
              </a:rPr>
              <a:t>IL:  </a:t>
            </a:r>
            <a:r>
              <a:rPr lang="en-US" b="1" i="1" dirty="0">
                <a:sym typeface="Wingdings" panose="05000000000000000000" pitchFamily="2" charset="2"/>
              </a:rPr>
              <a:t>G ~Scary, ~Threat, ~Dreadful</a:t>
            </a:r>
          </a:p>
          <a:p>
            <a:endParaRPr lang="en-US" b="1" dirty="0"/>
          </a:p>
          <a:p>
            <a:r>
              <a:rPr lang="en-US" dirty="0"/>
              <a:t>** “</a:t>
            </a:r>
            <a:r>
              <a:rPr lang="en-US" i="1" u="sng" dirty="0"/>
              <a:t>Knowing</a:t>
            </a:r>
            <a:r>
              <a:rPr lang="en-US" dirty="0"/>
              <a:t>” = </a:t>
            </a:r>
            <a:r>
              <a:rPr lang="en-US" b="1" dirty="0" err="1"/>
              <a:t>iGen</a:t>
            </a:r>
            <a:r>
              <a:rPr lang="en-US" dirty="0"/>
              <a:t> Problem? </a:t>
            </a:r>
            <a:r>
              <a:rPr lang="en-US" b="1" dirty="0"/>
              <a:t>USA</a:t>
            </a:r>
            <a:r>
              <a:rPr lang="en-US" dirty="0"/>
              <a:t> Problem? </a:t>
            </a:r>
          </a:p>
          <a:p>
            <a:pPr marL="171450" indent="-171450">
              <a:buFont typeface="Arial" panose="020B0604020202020204" pitchFamily="34" charset="0"/>
              <a:buChar char="•"/>
            </a:pPr>
            <a:r>
              <a:rPr lang="en-US" b="0" i="1" dirty="0"/>
              <a:t>==</a:t>
            </a:r>
            <a:r>
              <a:rPr lang="en-US" b="1" i="1" dirty="0"/>
              <a:t>Emotional Problems!!</a:t>
            </a:r>
          </a:p>
          <a:p>
            <a:pPr marL="171450" indent="-171450">
              <a:buFont typeface="Arial" panose="020B0604020202020204" pitchFamily="34" charset="0"/>
              <a:buChar char="•"/>
            </a:pPr>
            <a:r>
              <a:rPr lang="en-US" dirty="0"/>
              <a:t>IL: </a:t>
            </a:r>
            <a:r>
              <a:rPr lang="en-US" b="1" i="1" dirty="0"/>
              <a:t>FEEL</a:t>
            </a:r>
            <a:r>
              <a:rPr lang="en-US" i="1" dirty="0"/>
              <a:t> = </a:t>
            </a:r>
            <a:r>
              <a:rPr lang="en-US" b="1" i="1" dirty="0"/>
              <a:t>Alienated</a:t>
            </a:r>
            <a:r>
              <a:rPr lang="en-US" i="1" dirty="0"/>
              <a:t> From G. </a:t>
            </a:r>
            <a:r>
              <a:rPr lang="en-US" i="1" dirty="0">
                <a:sym typeface="Wingdings" panose="05000000000000000000" pitchFamily="2" charset="2"/>
              </a:rPr>
              <a:t> </a:t>
            </a:r>
            <a:r>
              <a:rPr lang="en-US" b="1" i="1" dirty="0"/>
              <a:t>REAL</a:t>
            </a:r>
            <a:r>
              <a:rPr lang="en-US" i="1" dirty="0"/>
              <a:t>= a </a:t>
            </a:r>
            <a:r>
              <a:rPr lang="en-US" b="1" i="1" dirty="0"/>
              <a:t>LIE</a:t>
            </a:r>
          </a:p>
          <a:p>
            <a:pPr marL="171450" indent="-171450">
              <a:buFont typeface="Arial" panose="020B0604020202020204" pitchFamily="34" charset="0"/>
              <a:buChar char="•"/>
            </a:pPr>
            <a:r>
              <a:rPr lang="en-US" b="0" i="1" dirty="0"/>
              <a:t>IL:  </a:t>
            </a:r>
            <a:r>
              <a:rPr lang="en-US" b="1" i="1" dirty="0"/>
              <a:t>Mature v. Immature = </a:t>
            </a:r>
            <a:r>
              <a:rPr lang="en-US" b="0" i="1" dirty="0"/>
              <a:t>Reality v. Feelings</a:t>
            </a:r>
          </a:p>
        </p:txBody>
      </p:sp>
      <p:sp>
        <p:nvSpPr>
          <p:cNvPr id="4" name="Slide Number Placeholder 3"/>
          <p:cNvSpPr>
            <a:spLocks noGrp="1"/>
          </p:cNvSpPr>
          <p:nvPr>
            <p:ph type="sldNum" sz="quarter" idx="5"/>
          </p:nvPr>
        </p:nvSpPr>
        <p:spPr/>
        <p:txBody>
          <a:bodyPr/>
          <a:lstStyle/>
          <a:p>
            <a:fld id="{11989036-6C41-41C5-94E4-1D3B76BECEB0}" type="slidenum">
              <a:rPr lang="en-US" smtClean="0"/>
              <a:t>9</a:t>
            </a:fld>
            <a:endParaRPr lang="en-US"/>
          </a:p>
        </p:txBody>
      </p:sp>
    </p:spTree>
    <p:extLst>
      <p:ext uri="{BB962C8B-B14F-4D97-AF65-F5344CB8AC3E}">
        <p14:creationId xmlns:p14="http://schemas.microsoft.com/office/powerpoint/2010/main" val="1726132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**Meaning</a:t>
            </a:r>
            <a:r>
              <a:rPr lang="en-US" dirty="0"/>
              <a:t> </a:t>
            </a:r>
            <a:r>
              <a:rPr lang="en-US" dirty="0">
                <a:sym typeface="Wingdings" panose="05000000000000000000" pitchFamily="2" charset="2"/>
              </a:rPr>
              <a:t> Every </a:t>
            </a:r>
            <a:r>
              <a:rPr lang="en-US" b="1" dirty="0">
                <a:sym typeface="Wingdings" panose="05000000000000000000" pitchFamily="2" charset="2"/>
              </a:rPr>
              <a:t>A.M. </a:t>
            </a:r>
            <a:r>
              <a:rPr lang="en-US" dirty="0">
                <a:sym typeface="Wingdings" panose="05000000000000000000" pitchFamily="2" charset="2"/>
              </a:rPr>
              <a:t>: </a:t>
            </a:r>
            <a:r>
              <a:rPr lang="en-US" i="1" dirty="0">
                <a:sym typeface="Wingdings" panose="05000000000000000000" pitchFamily="2" charset="2"/>
              </a:rPr>
              <a:t>“?? WE </a:t>
            </a:r>
            <a:r>
              <a:rPr lang="en-US" b="1" i="1" dirty="0" err="1">
                <a:sym typeface="Wingdings" panose="05000000000000000000" pitchFamily="2" charset="2"/>
              </a:rPr>
              <a:t>Gonna</a:t>
            </a:r>
            <a:r>
              <a:rPr lang="en-US" b="1" i="1" dirty="0">
                <a:sym typeface="Wingdings" panose="05000000000000000000" pitchFamily="2" charset="2"/>
              </a:rPr>
              <a:t> Do</a:t>
            </a:r>
            <a:r>
              <a:rPr lang="en-US" i="1" dirty="0">
                <a:sym typeface="Wingdings" panose="05000000000000000000" pitchFamily="2" charset="2"/>
              </a:rPr>
              <a:t> Today G??”</a:t>
            </a:r>
          </a:p>
          <a:p>
            <a:endParaRPr lang="en-US" b="1" u="sng" dirty="0"/>
          </a:p>
          <a:p>
            <a:r>
              <a:rPr lang="en-US" b="1" u="sng" dirty="0"/>
              <a:t>**Consider</a:t>
            </a:r>
            <a:r>
              <a:rPr lang="en-US" dirty="0"/>
              <a:t> = </a:t>
            </a:r>
            <a:r>
              <a:rPr lang="en-US" b="1" i="1" dirty="0" err="1"/>
              <a:t>Logizomai</a:t>
            </a:r>
            <a:r>
              <a:rPr lang="en-US" b="1" i="1" dirty="0"/>
              <a:t> </a:t>
            </a:r>
            <a:r>
              <a:rPr lang="en-US" dirty="0">
                <a:sym typeface="Wingdings" panose="05000000000000000000" pitchFamily="2" charset="2"/>
              </a:rPr>
              <a:t> </a:t>
            </a:r>
            <a:r>
              <a:rPr lang="en-US" dirty="0"/>
              <a:t>BRAVE </a:t>
            </a:r>
            <a:r>
              <a:rPr lang="en-US" b="1" dirty="0"/>
              <a:t>NEW WORLD</a:t>
            </a:r>
            <a:endParaRPr lang="en-US" b="1" u="sng" dirty="0"/>
          </a:p>
          <a:p>
            <a:endParaRPr lang="en-US" b="1" u="sng" dirty="0"/>
          </a:p>
          <a:p>
            <a:r>
              <a:rPr lang="en-US" b="1" u="sng" dirty="0"/>
              <a:t>** 2 Pet. 2</a:t>
            </a:r>
            <a:r>
              <a:rPr lang="en-US" dirty="0"/>
              <a:t> = “</a:t>
            </a:r>
            <a:r>
              <a:rPr lang="en-US" i="1" dirty="0"/>
              <a:t>Have </a:t>
            </a:r>
            <a:r>
              <a:rPr lang="en-US" b="1" i="1" dirty="0"/>
              <a:t>COMPASSION</a:t>
            </a:r>
            <a:r>
              <a:rPr lang="en-US" dirty="0"/>
              <a:t>…” on these </a:t>
            </a:r>
            <a:r>
              <a:rPr lang="en-US" b="1" dirty="0"/>
              <a:t>IDIOTS</a:t>
            </a:r>
          </a:p>
        </p:txBody>
      </p:sp>
      <p:sp>
        <p:nvSpPr>
          <p:cNvPr id="4" name="Slide Number Placeholder 3"/>
          <p:cNvSpPr>
            <a:spLocks noGrp="1"/>
          </p:cNvSpPr>
          <p:nvPr>
            <p:ph type="sldNum" sz="quarter" idx="5"/>
          </p:nvPr>
        </p:nvSpPr>
        <p:spPr/>
        <p:txBody>
          <a:bodyPr/>
          <a:lstStyle/>
          <a:p>
            <a:fld id="{11989036-6C41-41C5-94E4-1D3B76BECEB0}" type="slidenum">
              <a:rPr lang="en-US" smtClean="0"/>
              <a:t>10</a:t>
            </a:fld>
            <a:endParaRPr lang="en-US"/>
          </a:p>
        </p:txBody>
      </p:sp>
    </p:spTree>
    <p:extLst>
      <p:ext uri="{BB962C8B-B14F-4D97-AF65-F5344CB8AC3E}">
        <p14:creationId xmlns:p14="http://schemas.microsoft.com/office/powerpoint/2010/main" val="497660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49406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9/22/2018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6436805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9/22/2018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8333756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9/22/2018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768194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9/22/2018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2356678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586B75A-687E-405C-8A0B-8D00578BA2C3}" type="datetimeFigureOut">
              <a:rPr lang="en-US" smtClean="0"/>
              <a:pPr/>
              <a:t>9/22/2018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2730513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586B75A-687E-405C-8A0B-8D00578BA2C3}" type="datetimeFigureOut">
              <a:rPr lang="en-US" smtClean="0"/>
              <a:pPr/>
              <a:t>9/22/2018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1047663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9/22/2018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44705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9/22/2018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77590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58644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9/22/2018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61996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9/22/2018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831333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3048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9/22/2018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21176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2">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9/22/2018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12236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9/22/2018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924751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9/22/2018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69293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2"/>
        </a:solidFill>
        <a:effectLst/>
      </p:bgPr>
    </p:bg>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9/22/2018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9944341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tx2"/>
          </a:solidFill>
        </p:spPr>
        <p:txBody>
          <a:bodyPr anchor="t"/>
          <a:lstStyle>
            <a:lvl1pPr marL="0" indent="0" algn="ctr">
              <a:spcBef>
                <a:spcPts val="800"/>
              </a:spcBef>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Date Placeholder 8"/>
          <p:cNvSpPr>
            <a:spLocks noGrp="1"/>
          </p:cNvSpPr>
          <p:nvPr>
            <p:ph type="dt" sz="half" idx="10"/>
          </p:nvPr>
        </p:nvSpPr>
        <p:spPr/>
        <p:txBody>
          <a:bodyPr/>
          <a:lstStyle/>
          <a:p>
            <a:fld id="{5586B75A-687E-405C-8A0B-8D00578BA2C3}" type="datetimeFigureOut">
              <a:rPr lang="en-US" smtClean="0"/>
              <a:pPr/>
              <a:t>9/22/2018</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424442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9/22/2018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01987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9/22/2018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86090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527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9/22/2018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9423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9/22/2018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11278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9/22/2018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16372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9/22/2018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12189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9/22/2018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20695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9/22/2018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33459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586B75A-687E-405C-8A0B-8D00578BA2C3}" type="datetimeFigureOut">
              <a:rPr lang="en-US" smtClean="0"/>
              <a:pPr/>
              <a:t>9/22/2018</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9597772"/>
      </p:ext>
    </p:extLst>
  </p:cSld>
  <p:clrMap bg1="dk1" tx1="lt1" bg2="dk2" tx2="lt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smtClean="0"/>
              <a:pPr/>
              <a:t>9/22/2018</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tx1">
                    <a:alpha val="20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93327648"/>
      </p:ext>
    </p:extLst>
  </p:cSld>
  <p:clrMap bg1="dk1" tx1="lt1" bg2="dk2" tx2="lt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hf sldNum="0" hdr="0" ftr="0" dt="0"/>
  <p:txStyles>
    <p:titleStyle>
      <a:lvl1pPr algn="l" defTabSz="914400" rtl="0" eaLnBrk="1" latinLnBrk="0" hangingPunct="1">
        <a:lnSpc>
          <a:spcPct val="85000"/>
        </a:lnSpc>
        <a:spcBef>
          <a:spcPct val="0"/>
        </a:spcBef>
        <a:buNone/>
        <a:defRPr sz="5400" kern="1200" spc="-12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2">
              <a:lumMod val="7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2">
              <a:lumMod val="7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2">
              <a:lumMod val="7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2">
              <a:lumMod val="7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2">
              <a:lumMod val="7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2">
              <a:lumMod val="7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2">
              <a:lumMod val="7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2">
              <a:lumMod val="7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2">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1.jpeg"/><Relationship Id="rId7" Type="http://schemas.openxmlformats.org/officeDocument/2006/relationships/diagramQuickStyle" Target="../diagrams/quickStyle17.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image" Target="../media/image4.png"/><Relationship Id="rId9" Type="http://schemas.microsoft.com/office/2007/relationships/diagramDrawing" Target="../diagrams/drawing17.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3" Type="http://schemas.openxmlformats.org/officeDocument/2006/relationships/image" Target="../media/image9.png"/><Relationship Id="rId7" Type="http://schemas.openxmlformats.org/officeDocument/2006/relationships/diagramQuickStyle" Target="../diagrams/quickStyle3.xml"/><Relationship Id="rId12" Type="http://schemas.openxmlformats.org/officeDocument/2006/relationships/diagramQuickStyle" Target="../diagrams/quickStyle4.xml"/><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0" Type="http://schemas.openxmlformats.org/officeDocument/2006/relationships/diagramData" Target="../diagrams/data4.xml"/><Relationship Id="rId4" Type="http://schemas.openxmlformats.org/officeDocument/2006/relationships/image" Target="../media/image10.png"/><Relationship Id="rId9" Type="http://schemas.microsoft.com/office/2007/relationships/diagramDrawing" Target="../diagrams/drawing3.xml"/><Relationship Id="rId14"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5.xml"/><Relationship Id="rId7" Type="http://schemas.openxmlformats.org/officeDocument/2006/relationships/diagramColors" Target="../diagrams/colors5.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notesSlide" Target="../notesSlides/notesSlide6.xml"/><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DD5E62-D939-41A9-98C3-A04BECA60DB5}"/>
              </a:ext>
            </a:extLst>
          </p:cNvPr>
          <p:cNvPicPr>
            <a:picLocks noChangeAspect="1"/>
          </p:cNvPicPr>
          <p:nvPr/>
        </p:nvPicPr>
        <p:blipFill rotWithShape="1">
          <a:blip r:embed="rId2"/>
          <a:srcRect t="9091" r="9091"/>
          <a:stretch/>
        </p:blipFill>
        <p:spPr>
          <a:xfrm>
            <a:off x="0" y="0"/>
            <a:ext cx="12192000" cy="6858000"/>
          </a:xfrm>
          <a:prstGeom prst="rect">
            <a:avLst/>
          </a:prstGeom>
        </p:spPr>
      </p:pic>
      <p:sp>
        <p:nvSpPr>
          <p:cNvPr id="7" name="Rectangle 9">
            <a:extLst>
              <a:ext uri="{FF2B5EF4-FFF2-40B4-BE49-F238E27FC236}">
                <a16:creationId xmlns:a16="http://schemas.microsoft.com/office/drawing/2014/main" id="{F78FA41B-9A77-4FFE-A10F-9443EFDE6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65037"/>
            <a:ext cx="7534631" cy="262869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45B31-5E4F-467F-AFEE-631920ED650E}"/>
              </a:ext>
            </a:extLst>
          </p:cNvPr>
          <p:cNvSpPr>
            <a:spLocks noGrp="1"/>
          </p:cNvSpPr>
          <p:nvPr>
            <p:ph type="ctrTitle"/>
          </p:nvPr>
        </p:nvSpPr>
        <p:spPr>
          <a:xfrm>
            <a:off x="603504" y="2477347"/>
            <a:ext cx="6766928" cy="1645920"/>
          </a:xfrm>
        </p:spPr>
        <p:txBody>
          <a:bodyPr>
            <a:normAutofit fontScale="90000"/>
          </a:bodyPr>
          <a:lstStyle/>
          <a:p>
            <a:r>
              <a:rPr lang="en-US" b="1" spc="50" dirty="0">
                <a:ln w="9525" cmpd="sng">
                  <a:solidFill>
                    <a:schemeClr val="accent1"/>
                  </a:solidFill>
                  <a:prstDash val="solid"/>
                </a:ln>
                <a:effectLst>
                  <a:glow rad="38100">
                    <a:schemeClr val="accent1">
                      <a:alpha val="40000"/>
                    </a:schemeClr>
                  </a:glow>
                </a:effectLst>
              </a:rPr>
              <a:t>God’s Freedom</a:t>
            </a:r>
          </a:p>
        </p:txBody>
      </p:sp>
      <p:sp>
        <p:nvSpPr>
          <p:cNvPr id="3" name="Subtitle 2">
            <a:extLst>
              <a:ext uri="{FF2B5EF4-FFF2-40B4-BE49-F238E27FC236}">
                <a16:creationId xmlns:a16="http://schemas.microsoft.com/office/drawing/2014/main" id="{BF45A34B-6538-44EC-99AD-B4C0BB846DF2}"/>
              </a:ext>
            </a:extLst>
          </p:cNvPr>
          <p:cNvSpPr>
            <a:spLocks noGrp="1"/>
          </p:cNvSpPr>
          <p:nvPr>
            <p:ph type="subTitle" idx="1"/>
          </p:nvPr>
        </p:nvSpPr>
        <p:spPr>
          <a:xfrm>
            <a:off x="667513" y="4206876"/>
            <a:ext cx="6702920" cy="530821"/>
          </a:xfrm>
        </p:spPr>
        <p:txBody>
          <a:bodyPr>
            <a:normAutofit/>
          </a:bodyPr>
          <a:lstStyle/>
          <a:p>
            <a:r>
              <a:rPr lang="en-US" dirty="0"/>
              <a:t>Romans 6:15-23</a:t>
            </a:r>
          </a:p>
        </p:txBody>
      </p:sp>
    </p:spTree>
    <p:extLst>
      <p:ext uri="{BB962C8B-B14F-4D97-AF65-F5344CB8AC3E}">
        <p14:creationId xmlns:p14="http://schemas.microsoft.com/office/powerpoint/2010/main" val="3486217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3558-10EA-474E-A680-2E497103607D}"/>
              </a:ext>
            </a:extLst>
          </p:cNvPr>
          <p:cNvSpPr>
            <a:spLocks noGrp="1"/>
          </p:cNvSpPr>
          <p:nvPr>
            <p:ph type="title"/>
          </p:nvPr>
        </p:nvSpPr>
        <p:spPr>
          <a:xfrm>
            <a:off x="913795" y="383568"/>
            <a:ext cx="10353762" cy="970450"/>
          </a:xfrm>
        </p:spPr>
        <p:txBody>
          <a:bodyPr/>
          <a:lstStyle/>
          <a:p>
            <a:r>
              <a:rPr lang="en-US" dirty="0"/>
              <a:t>Rom. 6: </a:t>
            </a:r>
            <a:r>
              <a:rPr lang="en-US" i="1" u="sng" dirty="0"/>
              <a:t>God’s</a:t>
            </a:r>
            <a:r>
              <a:rPr lang="en-US" dirty="0"/>
              <a:t> Solution to Pollution</a:t>
            </a:r>
          </a:p>
        </p:txBody>
      </p:sp>
      <p:sp>
        <p:nvSpPr>
          <p:cNvPr id="3" name="Content Placeholder 2">
            <a:extLst>
              <a:ext uri="{FF2B5EF4-FFF2-40B4-BE49-F238E27FC236}">
                <a16:creationId xmlns:a16="http://schemas.microsoft.com/office/drawing/2014/main" id="{D8B6DE57-73A8-4718-A208-14B4B0DC6E7A}"/>
              </a:ext>
            </a:extLst>
          </p:cNvPr>
          <p:cNvSpPr>
            <a:spLocks noGrp="1"/>
          </p:cNvSpPr>
          <p:nvPr>
            <p:ph sz="half" idx="1"/>
          </p:nvPr>
        </p:nvSpPr>
        <p:spPr/>
        <p:txBody>
          <a:bodyPr>
            <a:noAutofit/>
          </a:bodyPr>
          <a:lstStyle/>
          <a:p>
            <a:pPr marL="36900" indent="0">
              <a:buNone/>
            </a:pPr>
            <a:r>
              <a:rPr lang="en-US" sz="2800" dirty="0"/>
              <a:t>6:11 Consider yourselves to be </a:t>
            </a:r>
            <a:r>
              <a:rPr lang="en-US" sz="2800" b="1" u="sng" dirty="0"/>
              <a:t>dead to rebellion</a:t>
            </a:r>
            <a:r>
              <a:rPr lang="en-US" sz="2800" dirty="0"/>
              <a:t>, but </a:t>
            </a:r>
            <a:r>
              <a:rPr lang="en-US" sz="2800" b="1" u="sng" dirty="0"/>
              <a:t>alive to God </a:t>
            </a:r>
            <a:r>
              <a:rPr lang="en-US" sz="2800" dirty="0"/>
              <a:t>in Christ Jesus. </a:t>
            </a:r>
          </a:p>
        </p:txBody>
      </p:sp>
      <p:graphicFrame>
        <p:nvGraphicFramePr>
          <p:cNvPr id="5" name="Content Placeholder 4">
            <a:extLst>
              <a:ext uri="{FF2B5EF4-FFF2-40B4-BE49-F238E27FC236}">
                <a16:creationId xmlns:a16="http://schemas.microsoft.com/office/drawing/2014/main" id="{D81565BF-16D4-45EC-969A-0A3CD0CE1FF3}"/>
              </a:ext>
            </a:extLst>
          </p:cNvPr>
          <p:cNvGraphicFramePr>
            <a:graphicFrameLocks noGrp="1"/>
          </p:cNvGraphicFramePr>
          <p:nvPr>
            <p:ph sz="half" idx="2"/>
            <p:extLst>
              <p:ext uri="{D42A27DB-BD31-4B8C-83A1-F6EECF244321}">
                <p14:modId xmlns:p14="http://schemas.microsoft.com/office/powerpoint/2010/main" val="3686401973"/>
              </p:ext>
            </p:extLst>
          </p:nvPr>
        </p:nvGraphicFramePr>
        <p:xfrm>
          <a:off x="6217710" y="1350593"/>
          <a:ext cx="5064665" cy="3087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F7F98963-14E3-4DF3-85E5-8FE79617A565}"/>
              </a:ext>
            </a:extLst>
          </p:cNvPr>
          <p:cNvGraphicFramePr/>
          <p:nvPr>
            <p:extLst>
              <p:ext uri="{D42A27DB-BD31-4B8C-83A1-F6EECF244321}">
                <p14:modId xmlns:p14="http://schemas.microsoft.com/office/powerpoint/2010/main" val="2894108499"/>
              </p:ext>
            </p:extLst>
          </p:nvPr>
        </p:nvGraphicFramePr>
        <p:xfrm>
          <a:off x="416464" y="4446999"/>
          <a:ext cx="10851093" cy="221531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Rectangle 7">
            <a:extLst>
              <a:ext uri="{FF2B5EF4-FFF2-40B4-BE49-F238E27FC236}">
                <a16:creationId xmlns:a16="http://schemas.microsoft.com/office/drawing/2014/main" id="{212F65F2-8DB7-4CAD-BB91-F4098D468527}"/>
              </a:ext>
            </a:extLst>
          </p:cNvPr>
          <p:cNvSpPr/>
          <p:nvPr/>
        </p:nvSpPr>
        <p:spPr>
          <a:xfrm>
            <a:off x="909625" y="4066634"/>
            <a:ext cx="10531242" cy="267765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800" dirty="0"/>
              <a:t>2 Peter 2:21-22  For it would be better for them not to have known the way of righteousness, than having known it, to turn away from the holy commandment handed on to them.  It has happened to them according to the true proverb, "A DOG RETURNS TO ITS OWN VOMIT," and, "A sow, after washing, returns to wallowing in the mire." </a:t>
            </a:r>
          </a:p>
        </p:txBody>
      </p:sp>
    </p:spTree>
    <p:extLst>
      <p:ext uri="{BB962C8B-B14F-4D97-AF65-F5344CB8AC3E}">
        <p14:creationId xmlns:p14="http://schemas.microsoft.com/office/powerpoint/2010/main" val="413235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 grpId="0">
        <p:bldAsOne/>
      </p:bldGraphic>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3558-10EA-474E-A680-2E497103607D}"/>
              </a:ext>
            </a:extLst>
          </p:cNvPr>
          <p:cNvSpPr>
            <a:spLocks noGrp="1"/>
          </p:cNvSpPr>
          <p:nvPr>
            <p:ph type="title"/>
          </p:nvPr>
        </p:nvSpPr>
        <p:spPr>
          <a:xfrm>
            <a:off x="913795" y="383568"/>
            <a:ext cx="10353762" cy="970450"/>
          </a:xfrm>
        </p:spPr>
        <p:txBody>
          <a:bodyPr/>
          <a:lstStyle/>
          <a:p>
            <a:r>
              <a:rPr lang="en-US" dirty="0"/>
              <a:t>Rom. 6: </a:t>
            </a:r>
            <a:r>
              <a:rPr lang="en-US" i="1" u="sng" dirty="0"/>
              <a:t>God’s</a:t>
            </a:r>
            <a:r>
              <a:rPr lang="en-US" dirty="0"/>
              <a:t> Solution to Pollution</a:t>
            </a:r>
          </a:p>
        </p:txBody>
      </p:sp>
      <p:sp>
        <p:nvSpPr>
          <p:cNvPr id="3" name="Content Placeholder 2">
            <a:extLst>
              <a:ext uri="{FF2B5EF4-FFF2-40B4-BE49-F238E27FC236}">
                <a16:creationId xmlns:a16="http://schemas.microsoft.com/office/drawing/2014/main" id="{D8B6DE57-73A8-4718-A208-14B4B0DC6E7A}"/>
              </a:ext>
            </a:extLst>
          </p:cNvPr>
          <p:cNvSpPr>
            <a:spLocks noGrp="1"/>
          </p:cNvSpPr>
          <p:nvPr>
            <p:ph sz="half" idx="1"/>
          </p:nvPr>
        </p:nvSpPr>
        <p:spPr>
          <a:xfrm>
            <a:off x="704097" y="1742723"/>
            <a:ext cx="5723311" cy="4058750"/>
          </a:xfrm>
        </p:spPr>
        <p:txBody>
          <a:bodyPr>
            <a:noAutofit/>
          </a:bodyPr>
          <a:lstStyle/>
          <a:p>
            <a:pPr marL="36900" indent="0">
              <a:buNone/>
            </a:pPr>
            <a:r>
              <a:rPr lang="en-US" sz="2800" dirty="0"/>
              <a:t>6:13  and do not go on </a:t>
            </a:r>
            <a:r>
              <a:rPr lang="en-US" sz="2800" b="1" u="sng" dirty="0"/>
              <a:t>presenting</a:t>
            </a:r>
            <a:r>
              <a:rPr lang="en-US" sz="2800" dirty="0"/>
              <a:t> the members of your body to rebellion as </a:t>
            </a:r>
            <a:r>
              <a:rPr lang="en-US" sz="2800" b="1" u="sng" dirty="0"/>
              <a:t>weapons</a:t>
            </a:r>
            <a:r>
              <a:rPr lang="en-US" sz="2800" dirty="0"/>
              <a:t> of unrighteousness; but </a:t>
            </a:r>
            <a:r>
              <a:rPr lang="en-US" sz="2800" b="1" u="sng" dirty="0"/>
              <a:t>present</a:t>
            </a:r>
            <a:r>
              <a:rPr lang="en-US" sz="2800" dirty="0"/>
              <a:t> yourselves </a:t>
            </a:r>
            <a:r>
              <a:rPr lang="en-US" sz="2800" b="1" u="sng" dirty="0"/>
              <a:t>to God</a:t>
            </a:r>
            <a:r>
              <a:rPr lang="en-US" sz="2800" dirty="0"/>
              <a:t> as those </a:t>
            </a:r>
            <a:r>
              <a:rPr lang="en-US" sz="2800" b="1" u="sng" dirty="0"/>
              <a:t>alive from the dead</a:t>
            </a:r>
            <a:r>
              <a:rPr lang="en-US" sz="2800" dirty="0"/>
              <a:t>, and your members as </a:t>
            </a:r>
            <a:r>
              <a:rPr lang="en-US" sz="2800" b="1" u="sng" dirty="0"/>
              <a:t>weapons of righteousness</a:t>
            </a:r>
            <a:r>
              <a:rPr lang="en-US" sz="2800" dirty="0"/>
              <a:t> to God. </a:t>
            </a:r>
          </a:p>
        </p:txBody>
      </p:sp>
      <p:graphicFrame>
        <p:nvGraphicFramePr>
          <p:cNvPr id="5" name="Content Placeholder 4">
            <a:extLst>
              <a:ext uri="{FF2B5EF4-FFF2-40B4-BE49-F238E27FC236}">
                <a16:creationId xmlns:a16="http://schemas.microsoft.com/office/drawing/2014/main" id="{D81565BF-16D4-45EC-969A-0A3CD0CE1FF3}"/>
              </a:ext>
            </a:extLst>
          </p:cNvPr>
          <p:cNvGraphicFramePr>
            <a:graphicFrameLocks noGrp="1"/>
          </p:cNvGraphicFramePr>
          <p:nvPr>
            <p:ph sz="half" idx="2"/>
            <p:extLst>
              <p:ext uri="{D42A27DB-BD31-4B8C-83A1-F6EECF244321}">
                <p14:modId xmlns:p14="http://schemas.microsoft.com/office/powerpoint/2010/main" val="2035108165"/>
              </p:ext>
            </p:extLst>
          </p:nvPr>
        </p:nvGraphicFramePr>
        <p:xfrm>
          <a:off x="6729573" y="1354018"/>
          <a:ext cx="4645269" cy="3057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F7470585-7F57-4A75-BCBA-EF3BE61992B6}"/>
              </a:ext>
            </a:extLst>
          </p:cNvPr>
          <p:cNvGraphicFramePr/>
          <p:nvPr>
            <p:extLst>
              <p:ext uri="{D42A27DB-BD31-4B8C-83A1-F6EECF244321}">
                <p14:modId xmlns:p14="http://schemas.microsoft.com/office/powerpoint/2010/main" val="1549184714"/>
              </p:ext>
            </p:extLst>
          </p:nvPr>
        </p:nvGraphicFramePr>
        <p:xfrm>
          <a:off x="817158" y="5137080"/>
          <a:ext cx="10670745" cy="15000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47228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3558-10EA-474E-A680-2E497103607D}"/>
              </a:ext>
            </a:extLst>
          </p:cNvPr>
          <p:cNvSpPr>
            <a:spLocks noGrp="1"/>
          </p:cNvSpPr>
          <p:nvPr>
            <p:ph type="title"/>
          </p:nvPr>
        </p:nvSpPr>
        <p:spPr>
          <a:xfrm>
            <a:off x="913795" y="250005"/>
            <a:ext cx="10353762" cy="970450"/>
          </a:xfrm>
        </p:spPr>
        <p:txBody>
          <a:bodyPr/>
          <a:lstStyle/>
          <a:p>
            <a:r>
              <a:rPr lang="en-US" dirty="0"/>
              <a:t>Rom. 6:15-23 Living in God’s Freedom</a:t>
            </a:r>
          </a:p>
        </p:txBody>
      </p:sp>
      <p:sp>
        <p:nvSpPr>
          <p:cNvPr id="3" name="Content Placeholder 2">
            <a:extLst>
              <a:ext uri="{FF2B5EF4-FFF2-40B4-BE49-F238E27FC236}">
                <a16:creationId xmlns:a16="http://schemas.microsoft.com/office/drawing/2014/main" id="{D8B6DE57-73A8-4718-A208-14B4B0DC6E7A}"/>
              </a:ext>
            </a:extLst>
          </p:cNvPr>
          <p:cNvSpPr>
            <a:spLocks noGrp="1"/>
          </p:cNvSpPr>
          <p:nvPr>
            <p:ph idx="1"/>
          </p:nvPr>
        </p:nvSpPr>
        <p:spPr>
          <a:xfrm>
            <a:off x="913795" y="1485869"/>
            <a:ext cx="10353762" cy="4058751"/>
          </a:xfrm>
        </p:spPr>
        <p:txBody>
          <a:bodyPr>
            <a:noAutofit/>
          </a:bodyPr>
          <a:lstStyle/>
          <a:p>
            <a:pPr marL="36900" indent="0">
              <a:buNone/>
            </a:pPr>
            <a:r>
              <a:rPr lang="en-US" sz="2800" dirty="0"/>
              <a:t>Romans 6:14 For </a:t>
            </a:r>
            <a:r>
              <a:rPr lang="en-US" sz="2800" b="1" u="sng" dirty="0"/>
              <a:t>rebellion shall not be master </a:t>
            </a:r>
            <a:r>
              <a:rPr lang="en-US" sz="2800" dirty="0"/>
              <a:t>over you, for you are </a:t>
            </a:r>
            <a:r>
              <a:rPr lang="en-US" sz="2800" b="1" u="sng" dirty="0"/>
              <a:t>not under law </a:t>
            </a:r>
            <a:r>
              <a:rPr lang="en-US" sz="2800" dirty="0"/>
              <a:t>but </a:t>
            </a:r>
            <a:r>
              <a:rPr lang="en-US" sz="2800" b="1" u="sng" dirty="0"/>
              <a:t>under grace</a:t>
            </a:r>
            <a:r>
              <a:rPr lang="en-US" sz="2800" dirty="0"/>
              <a:t>. </a:t>
            </a:r>
          </a:p>
        </p:txBody>
      </p:sp>
      <p:graphicFrame>
        <p:nvGraphicFramePr>
          <p:cNvPr id="4" name="Diagram 3">
            <a:extLst>
              <a:ext uri="{FF2B5EF4-FFF2-40B4-BE49-F238E27FC236}">
                <a16:creationId xmlns:a16="http://schemas.microsoft.com/office/drawing/2014/main" id="{9FE23210-156F-469C-8894-44E4637DD214}"/>
              </a:ext>
            </a:extLst>
          </p:cNvPr>
          <p:cNvGraphicFramePr/>
          <p:nvPr>
            <p:extLst>
              <p:ext uri="{D42A27DB-BD31-4B8C-83A1-F6EECF244321}">
                <p14:modId xmlns:p14="http://schemas.microsoft.com/office/powerpoint/2010/main" val="3140377358"/>
              </p:ext>
            </p:extLst>
          </p:nvPr>
        </p:nvGraphicFramePr>
        <p:xfrm>
          <a:off x="501149" y="3016490"/>
          <a:ext cx="10353762" cy="2938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090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graphicEl>
                                              <a:dgm id="{4FAEEA79-8DB4-4066-B7E0-20E7ACEEB4B2}"/>
                                            </p:graphicEl>
                                          </p:spTgt>
                                        </p:tgtEl>
                                        <p:attrNameLst>
                                          <p:attrName>style.visibility</p:attrName>
                                        </p:attrNameLst>
                                      </p:cBhvr>
                                      <p:to>
                                        <p:strVal val="visible"/>
                                      </p:to>
                                    </p:set>
                                    <p:anim calcmode="lin" valueType="num">
                                      <p:cBhvr>
                                        <p:cTn id="7" dur="500" fill="hold"/>
                                        <p:tgtEl>
                                          <p:spTgt spid="4">
                                            <p:graphicEl>
                                              <a:dgm id="{4FAEEA79-8DB4-4066-B7E0-20E7ACEEB4B2}"/>
                                            </p:graphicEl>
                                          </p:spTgt>
                                        </p:tgtEl>
                                        <p:attrNameLst>
                                          <p:attrName>ppt_w</p:attrName>
                                        </p:attrNameLst>
                                      </p:cBhvr>
                                      <p:tavLst>
                                        <p:tav tm="0">
                                          <p:val>
                                            <p:fltVal val="0"/>
                                          </p:val>
                                        </p:tav>
                                        <p:tav tm="100000">
                                          <p:val>
                                            <p:strVal val="#ppt_w"/>
                                          </p:val>
                                        </p:tav>
                                      </p:tavLst>
                                    </p:anim>
                                    <p:anim calcmode="lin" valueType="num">
                                      <p:cBhvr>
                                        <p:cTn id="8" dur="500" fill="hold"/>
                                        <p:tgtEl>
                                          <p:spTgt spid="4">
                                            <p:graphicEl>
                                              <a:dgm id="{4FAEEA79-8DB4-4066-B7E0-20E7ACEEB4B2}"/>
                                            </p:graphicEl>
                                          </p:spTgt>
                                        </p:tgtEl>
                                        <p:attrNameLst>
                                          <p:attrName>ppt_h</p:attrName>
                                        </p:attrNameLst>
                                      </p:cBhvr>
                                      <p:tavLst>
                                        <p:tav tm="0">
                                          <p:val>
                                            <p:fltVal val="0"/>
                                          </p:val>
                                        </p:tav>
                                        <p:tav tm="100000">
                                          <p:val>
                                            <p:strVal val="#ppt_h"/>
                                          </p:val>
                                        </p:tav>
                                      </p:tavLst>
                                    </p:anim>
                                    <p:animEffect transition="in" filter="fade">
                                      <p:cBhvr>
                                        <p:cTn id="9" dur="500"/>
                                        <p:tgtEl>
                                          <p:spTgt spid="4">
                                            <p:graphicEl>
                                              <a:dgm id="{4FAEEA79-8DB4-4066-B7E0-20E7ACEEB4B2}"/>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graphicEl>
                                              <a:dgm id="{5BB0D96A-1902-4E73-8540-C9981386C2B0}"/>
                                            </p:graphicEl>
                                          </p:spTgt>
                                        </p:tgtEl>
                                        <p:attrNameLst>
                                          <p:attrName>style.visibility</p:attrName>
                                        </p:attrNameLst>
                                      </p:cBhvr>
                                      <p:to>
                                        <p:strVal val="visible"/>
                                      </p:to>
                                    </p:set>
                                    <p:anim calcmode="lin" valueType="num">
                                      <p:cBhvr>
                                        <p:cTn id="12" dur="500" fill="hold"/>
                                        <p:tgtEl>
                                          <p:spTgt spid="4">
                                            <p:graphicEl>
                                              <a:dgm id="{5BB0D96A-1902-4E73-8540-C9981386C2B0}"/>
                                            </p:graphicEl>
                                          </p:spTgt>
                                        </p:tgtEl>
                                        <p:attrNameLst>
                                          <p:attrName>ppt_w</p:attrName>
                                        </p:attrNameLst>
                                      </p:cBhvr>
                                      <p:tavLst>
                                        <p:tav tm="0">
                                          <p:val>
                                            <p:fltVal val="0"/>
                                          </p:val>
                                        </p:tav>
                                        <p:tav tm="100000">
                                          <p:val>
                                            <p:strVal val="#ppt_w"/>
                                          </p:val>
                                        </p:tav>
                                      </p:tavLst>
                                    </p:anim>
                                    <p:anim calcmode="lin" valueType="num">
                                      <p:cBhvr>
                                        <p:cTn id="13" dur="500" fill="hold"/>
                                        <p:tgtEl>
                                          <p:spTgt spid="4">
                                            <p:graphicEl>
                                              <a:dgm id="{5BB0D96A-1902-4E73-8540-C9981386C2B0}"/>
                                            </p:graphicEl>
                                          </p:spTgt>
                                        </p:tgtEl>
                                        <p:attrNameLst>
                                          <p:attrName>ppt_h</p:attrName>
                                        </p:attrNameLst>
                                      </p:cBhvr>
                                      <p:tavLst>
                                        <p:tav tm="0">
                                          <p:val>
                                            <p:fltVal val="0"/>
                                          </p:val>
                                        </p:tav>
                                        <p:tav tm="100000">
                                          <p:val>
                                            <p:strVal val="#ppt_h"/>
                                          </p:val>
                                        </p:tav>
                                      </p:tavLst>
                                    </p:anim>
                                    <p:animEffect transition="in" filter="fade">
                                      <p:cBhvr>
                                        <p:cTn id="14" dur="500"/>
                                        <p:tgtEl>
                                          <p:spTgt spid="4">
                                            <p:graphicEl>
                                              <a:dgm id="{5BB0D96A-1902-4E73-8540-C9981386C2B0}"/>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
                                            <p:graphicEl>
                                              <a:dgm id="{42A251B2-7BF6-4560-91D5-B264046E6BBC}"/>
                                            </p:graphicEl>
                                          </p:spTgt>
                                        </p:tgtEl>
                                        <p:attrNameLst>
                                          <p:attrName>style.visibility</p:attrName>
                                        </p:attrNameLst>
                                      </p:cBhvr>
                                      <p:to>
                                        <p:strVal val="visible"/>
                                      </p:to>
                                    </p:set>
                                    <p:anim calcmode="lin" valueType="num">
                                      <p:cBhvr>
                                        <p:cTn id="19" dur="500" fill="hold"/>
                                        <p:tgtEl>
                                          <p:spTgt spid="4">
                                            <p:graphicEl>
                                              <a:dgm id="{42A251B2-7BF6-4560-91D5-B264046E6BBC}"/>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42A251B2-7BF6-4560-91D5-B264046E6BBC}"/>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42A251B2-7BF6-4560-91D5-B264046E6BB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3558-10EA-474E-A680-2E497103607D}"/>
              </a:ext>
            </a:extLst>
          </p:cNvPr>
          <p:cNvSpPr>
            <a:spLocks noGrp="1"/>
          </p:cNvSpPr>
          <p:nvPr>
            <p:ph type="title"/>
          </p:nvPr>
        </p:nvSpPr>
        <p:spPr>
          <a:xfrm>
            <a:off x="861789" y="454818"/>
            <a:ext cx="3382832" cy="2068250"/>
          </a:xfrm>
        </p:spPr>
        <p:txBody>
          <a:bodyPr vert="horz" lIns="91440" tIns="45720" rIns="91440" bIns="45720" rtlCol="0" anchor="b">
            <a:normAutofit/>
          </a:bodyPr>
          <a:lstStyle/>
          <a:p>
            <a:pPr algn="l"/>
            <a:r>
              <a:rPr lang="en-US" sz="4200" dirty="0"/>
              <a:t>Living in God’s Freedom</a:t>
            </a:r>
          </a:p>
        </p:txBody>
      </p:sp>
      <p:sp>
        <p:nvSpPr>
          <p:cNvPr id="3" name="Content Placeholder 2">
            <a:extLst>
              <a:ext uri="{FF2B5EF4-FFF2-40B4-BE49-F238E27FC236}">
                <a16:creationId xmlns:a16="http://schemas.microsoft.com/office/drawing/2014/main" id="{D8B6DE57-73A8-4718-A208-14B4B0DC6E7A}"/>
              </a:ext>
            </a:extLst>
          </p:cNvPr>
          <p:cNvSpPr>
            <a:spLocks noGrp="1"/>
          </p:cNvSpPr>
          <p:nvPr>
            <p:ph idx="1"/>
          </p:nvPr>
        </p:nvSpPr>
        <p:spPr>
          <a:xfrm>
            <a:off x="861789" y="2975020"/>
            <a:ext cx="3182177" cy="3747751"/>
          </a:xfrm>
        </p:spPr>
        <p:txBody>
          <a:bodyPr vert="horz" lIns="91440" tIns="45720" rIns="91440" bIns="45720" rtlCol="0" anchor="t">
            <a:normAutofit/>
          </a:bodyPr>
          <a:lstStyle/>
          <a:p>
            <a:pPr marL="0" indent="0">
              <a:lnSpc>
                <a:spcPct val="90000"/>
              </a:lnSpc>
              <a:buNone/>
            </a:pPr>
            <a:r>
              <a:rPr lang="en-US" sz="2800" dirty="0">
                <a:solidFill>
                  <a:srgbClr val="C3735F"/>
                </a:solidFill>
              </a:rPr>
              <a:t>6:15  What then? Shall we </a:t>
            </a:r>
            <a:r>
              <a:rPr lang="en-US" sz="2800" b="1" u="sng" dirty="0">
                <a:solidFill>
                  <a:srgbClr val="C3735F"/>
                </a:solidFill>
              </a:rPr>
              <a:t>rebel</a:t>
            </a:r>
            <a:r>
              <a:rPr lang="en-US" sz="2800" dirty="0">
                <a:solidFill>
                  <a:srgbClr val="C3735F"/>
                </a:solidFill>
              </a:rPr>
              <a:t> because we are not under law but under grace? May it never be! </a:t>
            </a:r>
          </a:p>
        </p:txBody>
      </p:sp>
      <p:pic>
        <p:nvPicPr>
          <p:cNvPr id="12" name="Picture 8">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11" name="Picture 10">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4" name="Picture 3">
            <a:extLst>
              <a:ext uri="{FF2B5EF4-FFF2-40B4-BE49-F238E27FC236}">
                <a16:creationId xmlns:a16="http://schemas.microsoft.com/office/drawing/2014/main" id="{5AD75B37-42F8-4255-8A17-C1B93C2359BE}"/>
              </a:ext>
            </a:extLst>
          </p:cNvPr>
          <p:cNvPicPr>
            <a:picLocks noChangeAspect="1"/>
          </p:cNvPicPr>
          <p:nvPr/>
        </p:nvPicPr>
        <p:blipFill rotWithShape="1">
          <a:blip r:embed="rId5"/>
          <a:srcRect l="6175" r="8918" b="-1"/>
          <a:stretch/>
        </p:blipFill>
        <p:spPr>
          <a:xfrm>
            <a:off x="4654297" y="10"/>
            <a:ext cx="7537704" cy="6857990"/>
          </a:xfrm>
          <a:prstGeom prst="rect">
            <a:avLst/>
          </a:prstGeom>
        </p:spPr>
      </p:pic>
    </p:spTree>
    <p:extLst>
      <p:ext uri="{BB962C8B-B14F-4D97-AF65-F5344CB8AC3E}">
        <p14:creationId xmlns:p14="http://schemas.microsoft.com/office/powerpoint/2010/main" val="2601359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3558-10EA-474E-A680-2E497103607D}"/>
              </a:ext>
            </a:extLst>
          </p:cNvPr>
          <p:cNvSpPr>
            <a:spLocks noGrp="1"/>
          </p:cNvSpPr>
          <p:nvPr>
            <p:ph type="title"/>
          </p:nvPr>
        </p:nvSpPr>
        <p:spPr>
          <a:xfrm>
            <a:off x="914400" y="195856"/>
            <a:ext cx="10353762" cy="970450"/>
          </a:xfrm>
        </p:spPr>
        <p:txBody>
          <a:bodyPr>
            <a:normAutofit/>
          </a:bodyPr>
          <a:lstStyle/>
          <a:p>
            <a:r>
              <a:rPr lang="en-US" dirty="0"/>
              <a:t>God’s Freedom: </a:t>
            </a:r>
            <a:r>
              <a:rPr lang="en-US" i="1" dirty="0"/>
              <a:t>Self-Perpetuating</a:t>
            </a:r>
          </a:p>
        </p:txBody>
      </p:sp>
      <p:pic>
        <p:nvPicPr>
          <p:cNvPr id="10" name="Picture 9">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10CCC515-309B-4808-BD19-B299659363E3}"/>
              </a:ext>
            </a:extLst>
          </p:cNvPr>
          <p:cNvGraphicFramePr>
            <a:graphicFrameLocks noGrp="1"/>
          </p:cNvGraphicFramePr>
          <p:nvPr>
            <p:ph idx="1"/>
            <p:extLst>
              <p:ext uri="{D42A27DB-BD31-4B8C-83A1-F6EECF244321}">
                <p14:modId xmlns:p14="http://schemas.microsoft.com/office/powerpoint/2010/main" val="703110645"/>
              </p:ext>
            </p:extLst>
          </p:nvPr>
        </p:nvGraphicFramePr>
        <p:xfrm>
          <a:off x="986319" y="1284270"/>
          <a:ext cx="10281756" cy="527107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Rectangle 3">
            <a:extLst>
              <a:ext uri="{FF2B5EF4-FFF2-40B4-BE49-F238E27FC236}">
                <a16:creationId xmlns:a16="http://schemas.microsoft.com/office/drawing/2014/main" id="{369F2915-B1A4-425D-836C-8B7153D163DE}"/>
              </a:ext>
            </a:extLst>
          </p:cNvPr>
          <p:cNvSpPr/>
          <p:nvPr/>
        </p:nvSpPr>
        <p:spPr>
          <a:xfrm>
            <a:off x="3479514" y="2150093"/>
            <a:ext cx="6661079" cy="35394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800" dirty="0"/>
              <a:t>19  I am speaking </a:t>
            </a:r>
            <a:r>
              <a:rPr lang="en-US" sz="2800" b="1" u="sng" dirty="0"/>
              <a:t>in human terms </a:t>
            </a:r>
            <a:r>
              <a:rPr lang="en-US" sz="2800" dirty="0"/>
              <a:t>because of the weakness of your flesh. For just as you presented your members as slaves to impurity and to lawlessness, </a:t>
            </a:r>
            <a:r>
              <a:rPr lang="en-US" sz="2800" b="1" u="sng" dirty="0"/>
              <a:t>resulting in further lawlessness</a:t>
            </a:r>
            <a:r>
              <a:rPr lang="en-US" sz="2800" dirty="0"/>
              <a:t>, so now present your members as slaves to righteousness, </a:t>
            </a:r>
            <a:r>
              <a:rPr lang="en-US" sz="2800" b="1" u="sng" dirty="0"/>
              <a:t>resulting in sanctification</a:t>
            </a:r>
            <a:r>
              <a:rPr lang="en-US" sz="2800" dirty="0"/>
              <a:t>. </a:t>
            </a:r>
          </a:p>
        </p:txBody>
      </p:sp>
    </p:spTree>
    <p:extLst>
      <p:ext uri="{BB962C8B-B14F-4D97-AF65-F5344CB8AC3E}">
        <p14:creationId xmlns:p14="http://schemas.microsoft.com/office/powerpoint/2010/main" val="74165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graphicEl>
                                              <a:dgm id="{9D11E3D6-5176-4E30-8A41-F9F6C1A0D048}"/>
                                            </p:graphicEl>
                                          </p:spTgt>
                                        </p:tgtEl>
                                        <p:attrNameLst>
                                          <p:attrName>style.visibility</p:attrName>
                                        </p:attrNameLst>
                                      </p:cBhvr>
                                      <p:to>
                                        <p:strVal val="visible"/>
                                      </p:to>
                                    </p:set>
                                    <p:anim calcmode="lin" valueType="num">
                                      <p:cBhvr>
                                        <p:cTn id="7" dur="500" fill="hold"/>
                                        <p:tgtEl>
                                          <p:spTgt spid="5">
                                            <p:graphicEl>
                                              <a:dgm id="{9D11E3D6-5176-4E30-8A41-F9F6C1A0D048}"/>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9D11E3D6-5176-4E30-8A41-F9F6C1A0D048}"/>
                                            </p:graphicEl>
                                          </p:spTgt>
                                        </p:tgtEl>
                                        <p:attrNameLst>
                                          <p:attrName>ppt_h</p:attrName>
                                        </p:attrNameLst>
                                      </p:cBhvr>
                                      <p:tavLst>
                                        <p:tav tm="0">
                                          <p:val>
                                            <p:fltVal val="0"/>
                                          </p:val>
                                        </p:tav>
                                        <p:tav tm="100000">
                                          <p:val>
                                            <p:strVal val="#ppt_h"/>
                                          </p:val>
                                        </p:tav>
                                      </p:tavLst>
                                    </p:anim>
                                    <p:animEffect transition="in" filter="fade">
                                      <p:cBhvr>
                                        <p:cTn id="9" dur="500"/>
                                        <p:tgtEl>
                                          <p:spTgt spid="5">
                                            <p:graphicEl>
                                              <a:dgm id="{9D11E3D6-5176-4E30-8A41-F9F6C1A0D048}"/>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graphicEl>
                                              <a:dgm id="{B72E075E-3F09-4A5A-A1CF-45FCF32DEDA5}"/>
                                            </p:graphicEl>
                                          </p:spTgt>
                                        </p:tgtEl>
                                        <p:attrNameLst>
                                          <p:attrName>style.visibility</p:attrName>
                                        </p:attrNameLst>
                                      </p:cBhvr>
                                      <p:to>
                                        <p:strVal val="visible"/>
                                      </p:to>
                                    </p:set>
                                    <p:anim calcmode="lin" valueType="num">
                                      <p:cBhvr>
                                        <p:cTn id="12" dur="500" fill="hold"/>
                                        <p:tgtEl>
                                          <p:spTgt spid="5">
                                            <p:graphicEl>
                                              <a:dgm id="{B72E075E-3F09-4A5A-A1CF-45FCF32DEDA5}"/>
                                            </p:graphicEl>
                                          </p:spTgt>
                                        </p:tgtEl>
                                        <p:attrNameLst>
                                          <p:attrName>ppt_w</p:attrName>
                                        </p:attrNameLst>
                                      </p:cBhvr>
                                      <p:tavLst>
                                        <p:tav tm="0">
                                          <p:val>
                                            <p:fltVal val="0"/>
                                          </p:val>
                                        </p:tav>
                                        <p:tav tm="100000">
                                          <p:val>
                                            <p:strVal val="#ppt_w"/>
                                          </p:val>
                                        </p:tav>
                                      </p:tavLst>
                                    </p:anim>
                                    <p:anim calcmode="lin" valueType="num">
                                      <p:cBhvr>
                                        <p:cTn id="13" dur="500" fill="hold"/>
                                        <p:tgtEl>
                                          <p:spTgt spid="5">
                                            <p:graphicEl>
                                              <a:dgm id="{B72E075E-3F09-4A5A-A1CF-45FCF32DEDA5}"/>
                                            </p:graphicEl>
                                          </p:spTgt>
                                        </p:tgtEl>
                                        <p:attrNameLst>
                                          <p:attrName>ppt_h</p:attrName>
                                        </p:attrNameLst>
                                      </p:cBhvr>
                                      <p:tavLst>
                                        <p:tav tm="0">
                                          <p:val>
                                            <p:fltVal val="0"/>
                                          </p:val>
                                        </p:tav>
                                        <p:tav tm="100000">
                                          <p:val>
                                            <p:strVal val="#ppt_h"/>
                                          </p:val>
                                        </p:tav>
                                      </p:tavLst>
                                    </p:anim>
                                    <p:animEffect transition="in" filter="fade">
                                      <p:cBhvr>
                                        <p:cTn id="14" dur="500"/>
                                        <p:tgtEl>
                                          <p:spTgt spid="5">
                                            <p:graphicEl>
                                              <a:dgm id="{B72E075E-3F09-4A5A-A1CF-45FCF32DEDA5}"/>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graphicEl>
                                              <a:dgm id="{F7D408F6-C828-43A8-A5A3-6949EC056C9F}"/>
                                            </p:graphicEl>
                                          </p:spTgt>
                                        </p:tgtEl>
                                        <p:attrNameLst>
                                          <p:attrName>style.visibility</p:attrName>
                                        </p:attrNameLst>
                                      </p:cBhvr>
                                      <p:to>
                                        <p:strVal val="visible"/>
                                      </p:to>
                                    </p:set>
                                    <p:anim calcmode="lin" valueType="num">
                                      <p:cBhvr>
                                        <p:cTn id="19" dur="500" fill="hold"/>
                                        <p:tgtEl>
                                          <p:spTgt spid="5">
                                            <p:graphicEl>
                                              <a:dgm id="{F7D408F6-C828-43A8-A5A3-6949EC056C9F}"/>
                                            </p:graphicEl>
                                          </p:spTgt>
                                        </p:tgtEl>
                                        <p:attrNameLst>
                                          <p:attrName>ppt_w</p:attrName>
                                        </p:attrNameLst>
                                      </p:cBhvr>
                                      <p:tavLst>
                                        <p:tav tm="0">
                                          <p:val>
                                            <p:fltVal val="0"/>
                                          </p:val>
                                        </p:tav>
                                        <p:tav tm="100000">
                                          <p:val>
                                            <p:strVal val="#ppt_w"/>
                                          </p:val>
                                        </p:tav>
                                      </p:tavLst>
                                    </p:anim>
                                    <p:anim calcmode="lin" valueType="num">
                                      <p:cBhvr>
                                        <p:cTn id="20" dur="500" fill="hold"/>
                                        <p:tgtEl>
                                          <p:spTgt spid="5">
                                            <p:graphicEl>
                                              <a:dgm id="{F7D408F6-C828-43A8-A5A3-6949EC056C9F}"/>
                                            </p:graphicEl>
                                          </p:spTgt>
                                        </p:tgtEl>
                                        <p:attrNameLst>
                                          <p:attrName>ppt_h</p:attrName>
                                        </p:attrNameLst>
                                      </p:cBhvr>
                                      <p:tavLst>
                                        <p:tav tm="0">
                                          <p:val>
                                            <p:fltVal val="0"/>
                                          </p:val>
                                        </p:tav>
                                        <p:tav tm="100000">
                                          <p:val>
                                            <p:strVal val="#ppt_h"/>
                                          </p:val>
                                        </p:tav>
                                      </p:tavLst>
                                    </p:anim>
                                    <p:animEffect transition="in" filter="fade">
                                      <p:cBhvr>
                                        <p:cTn id="21" dur="500"/>
                                        <p:tgtEl>
                                          <p:spTgt spid="5">
                                            <p:graphicEl>
                                              <a:dgm id="{F7D408F6-C828-43A8-A5A3-6949EC056C9F}"/>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
                                            <p:graphicEl>
                                              <a:dgm id="{212BF417-53A8-4A55-A075-23B059653911}"/>
                                            </p:graphicEl>
                                          </p:spTgt>
                                        </p:tgtEl>
                                        <p:attrNameLst>
                                          <p:attrName>style.visibility</p:attrName>
                                        </p:attrNameLst>
                                      </p:cBhvr>
                                      <p:to>
                                        <p:strVal val="visible"/>
                                      </p:to>
                                    </p:set>
                                    <p:anim calcmode="lin" valueType="num">
                                      <p:cBhvr>
                                        <p:cTn id="24" dur="500" fill="hold"/>
                                        <p:tgtEl>
                                          <p:spTgt spid="5">
                                            <p:graphicEl>
                                              <a:dgm id="{212BF417-53A8-4A55-A075-23B059653911}"/>
                                            </p:graphicEl>
                                          </p:spTgt>
                                        </p:tgtEl>
                                        <p:attrNameLst>
                                          <p:attrName>ppt_w</p:attrName>
                                        </p:attrNameLst>
                                      </p:cBhvr>
                                      <p:tavLst>
                                        <p:tav tm="0">
                                          <p:val>
                                            <p:fltVal val="0"/>
                                          </p:val>
                                        </p:tav>
                                        <p:tav tm="100000">
                                          <p:val>
                                            <p:strVal val="#ppt_w"/>
                                          </p:val>
                                        </p:tav>
                                      </p:tavLst>
                                    </p:anim>
                                    <p:anim calcmode="lin" valueType="num">
                                      <p:cBhvr>
                                        <p:cTn id="25" dur="500" fill="hold"/>
                                        <p:tgtEl>
                                          <p:spTgt spid="5">
                                            <p:graphicEl>
                                              <a:dgm id="{212BF417-53A8-4A55-A075-23B059653911}"/>
                                            </p:graphicEl>
                                          </p:spTgt>
                                        </p:tgtEl>
                                        <p:attrNameLst>
                                          <p:attrName>ppt_h</p:attrName>
                                        </p:attrNameLst>
                                      </p:cBhvr>
                                      <p:tavLst>
                                        <p:tav tm="0">
                                          <p:val>
                                            <p:fltVal val="0"/>
                                          </p:val>
                                        </p:tav>
                                        <p:tav tm="100000">
                                          <p:val>
                                            <p:strVal val="#ppt_h"/>
                                          </p:val>
                                        </p:tav>
                                      </p:tavLst>
                                    </p:anim>
                                    <p:animEffect transition="in" filter="fade">
                                      <p:cBhvr>
                                        <p:cTn id="26" dur="500"/>
                                        <p:tgtEl>
                                          <p:spTgt spid="5">
                                            <p:graphicEl>
                                              <a:dgm id="{212BF417-53A8-4A55-A075-23B059653911}"/>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
                                            <p:graphicEl>
                                              <a:dgm id="{24746DED-4225-4DF6-A0F5-E04036432D00}"/>
                                            </p:graphicEl>
                                          </p:spTgt>
                                        </p:tgtEl>
                                        <p:attrNameLst>
                                          <p:attrName>style.visibility</p:attrName>
                                        </p:attrNameLst>
                                      </p:cBhvr>
                                      <p:to>
                                        <p:strVal val="visible"/>
                                      </p:to>
                                    </p:set>
                                    <p:anim calcmode="lin" valueType="num">
                                      <p:cBhvr>
                                        <p:cTn id="31" dur="500" fill="hold"/>
                                        <p:tgtEl>
                                          <p:spTgt spid="5">
                                            <p:graphicEl>
                                              <a:dgm id="{24746DED-4225-4DF6-A0F5-E04036432D00}"/>
                                            </p:graphicEl>
                                          </p:spTgt>
                                        </p:tgtEl>
                                        <p:attrNameLst>
                                          <p:attrName>ppt_w</p:attrName>
                                        </p:attrNameLst>
                                      </p:cBhvr>
                                      <p:tavLst>
                                        <p:tav tm="0">
                                          <p:val>
                                            <p:fltVal val="0"/>
                                          </p:val>
                                        </p:tav>
                                        <p:tav tm="100000">
                                          <p:val>
                                            <p:strVal val="#ppt_w"/>
                                          </p:val>
                                        </p:tav>
                                      </p:tavLst>
                                    </p:anim>
                                    <p:anim calcmode="lin" valueType="num">
                                      <p:cBhvr>
                                        <p:cTn id="32" dur="500" fill="hold"/>
                                        <p:tgtEl>
                                          <p:spTgt spid="5">
                                            <p:graphicEl>
                                              <a:dgm id="{24746DED-4225-4DF6-A0F5-E04036432D00}"/>
                                            </p:graphicEl>
                                          </p:spTgt>
                                        </p:tgtEl>
                                        <p:attrNameLst>
                                          <p:attrName>ppt_h</p:attrName>
                                        </p:attrNameLst>
                                      </p:cBhvr>
                                      <p:tavLst>
                                        <p:tav tm="0">
                                          <p:val>
                                            <p:fltVal val="0"/>
                                          </p:val>
                                        </p:tav>
                                        <p:tav tm="100000">
                                          <p:val>
                                            <p:strVal val="#ppt_h"/>
                                          </p:val>
                                        </p:tav>
                                      </p:tavLst>
                                    </p:anim>
                                    <p:animEffect transition="in" filter="fade">
                                      <p:cBhvr>
                                        <p:cTn id="33" dur="500"/>
                                        <p:tgtEl>
                                          <p:spTgt spid="5">
                                            <p:graphicEl>
                                              <a:dgm id="{24746DED-4225-4DF6-A0F5-E04036432D00}"/>
                                            </p:graphic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
                                            <p:graphicEl>
                                              <a:dgm id="{DCD1F8FF-52F5-4574-820A-DDEEC0B881FE}"/>
                                            </p:graphicEl>
                                          </p:spTgt>
                                        </p:tgtEl>
                                        <p:attrNameLst>
                                          <p:attrName>style.visibility</p:attrName>
                                        </p:attrNameLst>
                                      </p:cBhvr>
                                      <p:to>
                                        <p:strVal val="visible"/>
                                      </p:to>
                                    </p:set>
                                    <p:anim calcmode="lin" valueType="num">
                                      <p:cBhvr>
                                        <p:cTn id="36" dur="500" fill="hold"/>
                                        <p:tgtEl>
                                          <p:spTgt spid="5">
                                            <p:graphicEl>
                                              <a:dgm id="{DCD1F8FF-52F5-4574-820A-DDEEC0B881FE}"/>
                                            </p:graphicEl>
                                          </p:spTgt>
                                        </p:tgtEl>
                                        <p:attrNameLst>
                                          <p:attrName>ppt_w</p:attrName>
                                        </p:attrNameLst>
                                      </p:cBhvr>
                                      <p:tavLst>
                                        <p:tav tm="0">
                                          <p:val>
                                            <p:fltVal val="0"/>
                                          </p:val>
                                        </p:tav>
                                        <p:tav tm="100000">
                                          <p:val>
                                            <p:strVal val="#ppt_w"/>
                                          </p:val>
                                        </p:tav>
                                      </p:tavLst>
                                    </p:anim>
                                    <p:anim calcmode="lin" valueType="num">
                                      <p:cBhvr>
                                        <p:cTn id="37" dur="500" fill="hold"/>
                                        <p:tgtEl>
                                          <p:spTgt spid="5">
                                            <p:graphicEl>
                                              <a:dgm id="{DCD1F8FF-52F5-4574-820A-DDEEC0B881FE}"/>
                                            </p:graphicEl>
                                          </p:spTgt>
                                        </p:tgtEl>
                                        <p:attrNameLst>
                                          <p:attrName>ppt_h</p:attrName>
                                        </p:attrNameLst>
                                      </p:cBhvr>
                                      <p:tavLst>
                                        <p:tav tm="0">
                                          <p:val>
                                            <p:fltVal val="0"/>
                                          </p:val>
                                        </p:tav>
                                        <p:tav tm="100000">
                                          <p:val>
                                            <p:strVal val="#ppt_h"/>
                                          </p:val>
                                        </p:tav>
                                      </p:tavLst>
                                    </p:anim>
                                    <p:animEffect transition="in" filter="fade">
                                      <p:cBhvr>
                                        <p:cTn id="38" dur="500"/>
                                        <p:tgtEl>
                                          <p:spTgt spid="5">
                                            <p:graphicEl>
                                              <a:dgm id="{DCD1F8FF-52F5-4574-820A-DDEEC0B881FE}"/>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
                                          </p:val>
                                        </p:tav>
                                        <p:tav tm="100000">
                                          <p:val>
                                            <p:strVal val="#ppt_w"/>
                                          </p:val>
                                        </p:tav>
                                      </p:tavLst>
                                    </p:anim>
                                    <p:anim calcmode="lin" valueType="num">
                                      <p:cBhvr>
                                        <p:cTn id="44" dur="500" fill="hold"/>
                                        <p:tgtEl>
                                          <p:spTgt spid="4"/>
                                        </p:tgtEl>
                                        <p:attrNameLst>
                                          <p:attrName>ppt_h</p:attrName>
                                        </p:attrNameLst>
                                      </p:cBhvr>
                                      <p:tavLst>
                                        <p:tav tm="0">
                                          <p:val>
                                            <p:fltVal val="0"/>
                                          </p:val>
                                        </p:tav>
                                        <p:tav tm="100000">
                                          <p:val>
                                            <p:strVal val="#ppt_h"/>
                                          </p:val>
                                        </p:tav>
                                      </p:tavLst>
                                    </p:anim>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3558-10EA-474E-A680-2E497103607D}"/>
              </a:ext>
            </a:extLst>
          </p:cNvPr>
          <p:cNvSpPr>
            <a:spLocks noGrp="1"/>
          </p:cNvSpPr>
          <p:nvPr>
            <p:ph type="title"/>
          </p:nvPr>
        </p:nvSpPr>
        <p:spPr>
          <a:xfrm>
            <a:off x="913795" y="250005"/>
            <a:ext cx="10353762" cy="970450"/>
          </a:xfrm>
        </p:spPr>
        <p:txBody>
          <a:bodyPr/>
          <a:lstStyle/>
          <a:p>
            <a:r>
              <a:rPr lang="en-US" dirty="0"/>
              <a:t>God’s Freedom: LIFE v. Death</a:t>
            </a:r>
          </a:p>
        </p:txBody>
      </p:sp>
      <p:sp>
        <p:nvSpPr>
          <p:cNvPr id="3" name="Content Placeholder 2">
            <a:extLst>
              <a:ext uri="{FF2B5EF4-FFF2-40B4-BE49-F238E27FC236}">
                <a16:creationId xmlns:a16="http://schemas.microsoft.com/office/drawing/2014/main" id="{D8B6DE57-73A8-4718-A208-14B4B0DC6E7A}"/>
              </a:ext>
            </a:extLst>
          </p:cNvPr>
          <p:cNvSpPr>
            <a:spLocks noGrp="1"/>
          </p:cNvSpPr>
          <p:nvPr>
            <p:ph idx="1"/>
          </p:nvPr>
        </p:nvSpPr>
        <p:spPr>
          <a:xfrm>
            <a:off x="913795" y="1485869"/>
            <a:ext cx="10353762" cy="4058751"/>
          </a:xfrm>
        </p:spPr>
        <p:txBody>
          <a:bodyPr>
            <a:noAutofit/>
          </a:bodyPr>
          <a:lstStyle/>
          <a:p>
            <a:pPr marL="36900" indent="0">
              <a:buNone/>
            </a:pPr>
            <a:r>
              <a:rPr lang="en-US" sz="2400" dirty="0"/>
              <a:t>20  For when you were slaves of rebellion, you were </a:t>
            </a:r>
            <a:r>
              <a:rPr lang="en-US" sz="2400" b="1" u="sng" dirty="0"/>
              <a:t>free in regard to righteousness</a:t>
            </a:r>
            <a:r>
              <a:rPr lang="en-US" sz="2400" dirty="0"/>
              <a:t>. </a:t>
            </a:r>
          </a:p>
          <a:p>
            <a:pPr marL="36900" indent="0">
              <a:buNone/>
            </a:pPr>
            <a:r>
              <a:rPr lang="en-US" sz="2400" dirty="0"/>
              <a:t>21 Therefore what benefit were you then deriving from the things of which </a:t>
            </a:r>
            <a:r>
              <a:rPr lang="en-US" sz="2400" b="1" u="sng" dirty="0"/>
              <a:t>you are now ashamed</a:t>
            </a:r>
            <a:r>
              <a:rPr lang="en-US" sz="2400" dirty="0"/>
              <a:t>? For </a:t>
            </a:r>
            <a:r>
              <a:rPr lang="en-US" sz="2400" b="1" u="sng" dirty="0"/>
              <a:t>the outcome of those things is death.</a:t>
            </a:r>
            <a:r>
              <a:rPr lang="en-US" sz="2400" dirty="0"/>
              <a:t> </a:t>
            </a:r>
          </a:p>
          <a:p>
            <a:pPr marL="36900" indent="0">
              <a:buNone/>
            </a:pPr>
            <a:r>
              <a:rPr lang="en-US" sz="2400" dirty="0"/>
              <a:t>22  But now having been freed from rebellion and enslaved to God, you derive your benefit, resulting in </a:t>
            </a:r>
            <a:r>
              <a:rPr lang="en-US" sz="2400" b="1" u="sng" dirty="0"/>
              <a:t>sanctification</a:t>
            </a:r>
            <a:r>
              <a:rPr lang="en-US" sz="2400" dirty="0"/>
              <a:t>, and </a:t>
            </a:r>
            <a:r>
              <a:rPr lang="en-US" sz="2400" b="1" u="sng" dirty="0"/>
              <a:t>the outcome, eternal life</a:t>
            </a:r>
            <a:r>
              <a:rPr lang="en-US" sz="2400" dirty="0"/>
              <a:t>. </a:t>
            </a:r>
          </a:p>
          <a:p>
            <a:pPr marL="36900" indent="0">
              <a:buNone/>
            </a:pPr>
            <a:endParaRPr lang="en-US" sz="2400" dirty="0"/>
          </a:p>
        </p:txBody>
      </p:sp>
      <p:graphicFrame>
        <p:nvGraphicFramePr>
          <p:cNvPr id="4" name="Diagram 3">
            <a:extLst>
              <a:ext uri="{FF2B5EF4-FFF2-40B4-BE49-F238E27FC236}">
                <a16:creationId xmlns:a16="http://schemas.microsoft.com/office/drawing/2014/main" id="{AB11A517-3C2E-46C6-99AF-137AEABBB159}"/>
              </a:ext>
            </a:extLst>
          </p:cNvPr>
          <p:cNvGraphicFramePr/>
          <p:nvPr/>
        </p:nvGraphicFramePr>
        <p:xfrm>
          <a:off x="913795" y="4720358"/>
          <a:ext cx="10192569" cy="1998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black and white photo of a person&#10;&#10;Description generated with high confidence" hidden="1">
            <a:extLst>
              <a:ext uri="{FF2B5EF4-FFF2-40B4-BE49-F238E27FC236}">
                <a16:creationId xmlns:a16="http://schemas.microsoft.com/office/drawing/2014/main" id="{F35DC901-F8B4-4D93-8FB8-33AD7E2C7964}"/>
              </a:ext>
            </a:extLst>
          </p:cNvPr>
          <p:cNvPicPr>
            <a:picLocks noChangeAspect="1"/>
          </p:cNvPicPr>
          <p:nvPr/>
        </p:nvPicPr>
        <p:blipFill rotWithShape="1">
          <a:blip r:embed="rId8"/>
          <a:srcRect l="8036"/>
          <a:stretch/>
        </p:blipFill>
        <p:spPr>
          <a:xfrm>
            <a:off x="4777483" y="1158651"/>
            <a:ext cx="5075433" cy="3429000"/>
          </a:xfrm>
          <a:prstGeom prst="rect">
            <a:avLst/>
          </a:prstGeom>
        </p:spPr>
      </p:pic>
      <p:sp>
        <p:nvSpPr>
          <p:cNvPr id="5" name="Rectangle 4">
            <a:extLst>
              <a:ext uri="{FF2B5EF4-FFF2-40B4-BE49-F238E27FC236}">
                <a16:creationId xmlns:a16="http://schemas.microsoft.com/office/drawing/2014/main" id="{DF8210A0-3571-4E91-B7CF-F83ABD772AFC}"/>
              </a:ext>
            </a:extLst>
          </p:cNvPr>
          <p:cNvSpPr/>
          <p:nvPr/>
        </p:nvSpPr>
        <p:spPr>
          <a:xfrm>
            <a:off x="2496620" y="2967335"/>
            <a:ext cx="6647380"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800" dirty="0"/>
              <a:t>Hebrews 2:15 Jesus came to free those who through fear of death were subject to slavery all their lives. </a:t>
            </a:r>
          </a:p>
        </p:txBody>
      </p:sp>
    </p:spTree>
    <p:extLst>
      <p:ext uri="{BB962C8B-B14F-4D97-AF65-F5344CB8AC3E}">
        <p14:creationId xmlns:p14="http://schemas.microsoft.com/office/powerpoint/2010/main" val="36085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graphicEl>
                                              <a:dgm id="{C989B88F-4220-45E2-8B36-3FA1DF6995BB}"/>
                                            </p:graphicEl>
                                          </p:spTgt>
                                        </p:tgtEl>
                                        <p:attrNameLst>
                                          <p:attrName>style.visibility</p:attrName>
                                        </p:attrNameLst>
                                      </p:cBhvr>
                                      <p:to>
                                        <p:strVal val="visible"/>
                                      </p:to>
                                    </p:set>
                                    <p:anim calcmode="lin" valueType="num">
                                      <p:cBhvr>
                                        <p:cTn id="7" dur="500" fill="hold"/>
                                        <p:tgtEl>
                                          <p:spTgt spid="4">
                                            <p:graphicEl>
                                              <a:dgm id="{C989B88F-4220-45E2-8B36-3FA1DF6995BB}"/>
                                            </p:graphicEl>
                                          </p:spTgt>
                                        </p:tgtEl>
                                        <p:attrNameLst>
                                          <p:attrName>ppt_w</p:attrName>
                                        </p:attrNameLst>
                                      </p:cBhvr>
                                      <p:tavLst>
                                        <p:tav tm="0">
                                          <p:val>
                                            <p:fltVal val="0"/>
                                          </p:val>
                                        </p:tav>
                                        <p:tav tm="100000">
                                          <p:val>
                                            <p:strVal val="#ppt_w"/>
                                          </p:val>
                                        </p:tav>
                                      </p:tavLst>
                                    </p:anim>
                                    <p:anim calcmode="lin" valueType="num">
                                      <p:cBhvr>
                                        <p:cTn id="8" dur="500" fill="hold"/>
                                        <p:tgtEl>
                                          <p:spTgt spid="4">
                                            <p:graphicEl>
                                              <a:dgm id="{C989B88F-4220-45E2-8B36-3FA1DF6995BB}"/>
                                            </p:graphicEl>
                                          </p:spTgt>
                                        </p:tgtEl>
                                        <p:attrNameLst>
                                          <p:attrName>ppt_h</p:attrName>
                                        </p:attrNameLst>
                                      </p:cBhvr>
                                      <p:tavLst>
                                        <p:tav tm="0">
                                          <p:val>
                                            <p:fltVal val="0"/>
                                          </p:val>
                                        </p:tav>
                                        <p:tav tm="100000">
                                          <p:val>
                                            <p:strVal val="#ppt_h"/>
                                          </p:val>
                                        </p:tav>
                                      </p:tavLst>
                                    </p:anim>
                                    <p:animEffect transition="in" filter="fade">
                                      <p:cBhvr>
                                        <p:cTn id="9" dur="500"/>
                                        <p:tgtEl>
                                          <p:spTgt spid="4">
                                            <p:graphicEl>
                                              <a:dgm id="{C989B88F-4220-45E2-8B36-3FA1DF6995BB}"/>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graphicEl>
                                              <a:dgm id="{F797A9F1-191D-480D-B894-309028788BB1}"/>
                                            </p:graphicEl>
                                          </p:spTgt>
                                        </p:tgtEl>
                                        <p:attrNameLst>
                                          <p:attrName>style.visibility</p:attrName>
                                        </p:attrNameLst>
                                      </p:cBhvr>
                                      <p:to>
                                        <p:strVal val="visible"/>
                                      </p:to>
                                    </p:set>
                                    <p:anim calcmode="lin" valueType="num">
                                      <p:cBhvr>
                                        <p:cTn id="12" dur="500" fill="hold"/>
                                        <p:tgtEl>
                                          <p:spTgt spid="4">
                                            <p:graphicEl>
                                              <a:dgm id="{F797A9F1-191D-480D-B894-309028788BB1}"/>
                                            </p:graphicEl>
                                          </p:spTgt>
                                        </p:tgtEl>
                                        <p:attrNameLst>
                                          <p:attrName>ppt_w</p:attrName>
                                        </p:attrNameLst>
                                      </p:cBhvr>
                                      <p:tavLst>
                                        <p:tav tm="0">
                                          <p:val>
                                            <p:fltVal val="0"/>
                                          </p:val>
                                        </p:tav>
                                        <p:tav tm="100000">
                                          <p:val>
                                            <p:strVal val="#ppt_w"/>
                                          </p:val>
                                        </p:tav>
                                      </p:tavLst>
                                    </p:anim>
                                    <p:anim calcmode="lin" valueType="num">
                                      <p:cBhvr>
                                        <p:cTn id="13" dur="500" fill="hold"/>
                                        <p:tgtEl>
                                          <p:spTgt spid="4">
                                            <p:graphicEl>
                                              <a:dgm id="{F797A9F1-191D-480D-B894-309028788BB1}"/>
                                            </p:graphicEl>
                                          </p:spTgt>
                                        </p:tgtEl>
                                        <p:attrNameLst>
                                          <p:attrName>ppt_h</p:attrName>
                                        </p:attrNameLst>
                                      </p:cBhvr>
                                      <p:tavLst>
                                        <p:tav tm="0">
                                          <p:val>
                                            <p:fltVal val="0"/>
                                          </p:val>
                                        </p:tav>
                                        <p:tav tm="100000">
                                          <p:val>
                                            <p:strVal val="#ppt_h"/>
                                          </p:val>
                                        </p:tav>
                                      </p:tavLst>
                                    </p:anim>
                                    <p:animEffect transition="in" filter="fade">
                                      <p:cBhvr>
                                        <p:cTn id="14" dur="500"/>
                                        <p:tgtEl>
                                          <p:spTgt spid="4">
                                            <p:graphicEl>
                                              <a:dgm id="{F797A9F1-191D-480D-B894-309028788BB1}"/>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graphicEl>
                                              <a:dgm id="{BD817FDF-DECE-4233-8E97-BBDD7AFA0512}"/>
                                            </p:graphicEl>
                                          </p:spTgt>
                                        </p:tgtEl>
                                        <p:attrNameLst>
                                          <p:attrName>style.visibility</p:attrName>
                                        </p:attrNameLst>
                                      </p:cBhvr>
                                      <p:to>
                                        <p:strVal val="visible"/>
                                      </p:to>
                                    </p:set>
                                    <p:anim calcmode="lin" valueType="num">
                                      <p:cBhvr>
                                        <p:cTn id="17" dur="500" fill="hold"/>
                                        <p:tgtEl>
                                          <p:spTgt spid="4">
                                            <p:graphicEl>
                                              <a:dgm id="{BD817FDF-DECE-4233-8E97-BBDD7AFA0512}"/>
                                            </p:graphicEl>
                                          </p:spTgt>
                                        </p:tgtEl>
                                        <p:attrNameLst>
                                          <p:attrName>ppt_w</p:attrName>
                                        </p:attrNameLst>
                                      </p:cBhvr>
                                      <p:tavLst>
                                        <p:tav tm="0">
                                          <p:val>
                                            <p:fltVal val="0"/>
                                          </p:val>
                                        </p:tav>
                                        <p:tav tm="100000">
                                          <p:val>
                                            <p:strVal val="#ppt_w"/>
                                          </p:val>
                                        </p:tav>
                                      </p:tavLst>
                                    </p:anim>
                                    <p:anim calcmode="lin" valueType="num">
                                      <p:cBhvr>
                                        <p:cTn id="18" dur="500" fill="hold"/>
                                        <p:tgtEl>
                                          <p:spTgt spid="4">
                                            <p:graphicEl>
                                              <a:dgm id="{BD817FDF-DECE-4233-8E97-BBDD7AFA0512}"/>
                                            </p:graphicEl>
                                          </p:spTgt>
                                        </p:tgtEl>
                                        <p:attrNameLst>
                                          <p:attrName>ppt_h</p:attrName>
                                        </p:attrNameLst>
                                      </p:cBhvr>
                                      <p:tavLst>
                                        <p:tav tm="0">
                                          <p:val>
                                            <p:fltVal val="0"/>
                                          </p:val>
                                        </p:tav>
                                        <p:tav tm="100000">
                                          <p:val>
                                            <p:strVal val="#ppt_h"/>
                                          </p:val>
                                        </p:tav>
                                      </p:tavLst>
                                    </p:anim>
                                    <p:animEffect transition="in" filter="fade">
                                      <p:cBhvr>
                                        <p:cTn id="19" dur="500"/>
                                        <p:tgtEl>
                                          <p:spTgt spid="4">
                                            <p:graphicEl>
                                              <a:dgm id="{BD817FDF-DECE-4233-8E97-BBDD7AFA0512}"/>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4">
                                            <p:graphicEl>
                                              <a:dgm id="{3997FCD1-037A-4A0C-9EA9-CCC3272A0CF8}"/>
                                            </p:graphicEl>
                                          </p:spTgt>
                                        </p:tgtEl>
                                        <p:attrNameLst>
                                          <p:attrName>style.visibility</p:attrName>
                                        </p:attrNameLst>
                                      </p:cBhvr>
                                      <p:to>
                                        <p:strVal val="visible"/>
                                      </p:to>
                                    </p:set>
                                    <p:anim calcmode="lin" valueType="num">
                                      <p:cBhvr>
                                        <p:cTn id="31" dur="500" fill="hold"/>
                                        <p:tgtEl>
                                          <p:spTgt spid="4">
                                            <p:graphicEl>
                                              <a:dgm id="{3997FCD1-037A-4A0C-9EA9-CCC3272A0CF8}"/>
                                            </p:graphicEl>
                                          </p:spTgt>
                                        </p:tgtEl>
                                        <p:attrNameLst>
                                          <p:attrName>ppt_w</p:attrName>
                                        </p:attrNameLst>
                                      </p:cBhvr>
                                      <p:tavLst>
                                        <p:tav tm="0">
                                          <p:val>
                                            <p:fltVal val="0"/>
                                          </p:val>
                                        </p:tav>
                                        <p:tav tm="100000">
                                          <p:val>
                                            <p:strVal val="#ppt_w"/>
                                          </p:val>
                                        </p:tav>
                                      </p:tavLst>
                                    </p:anim>
                                    <p:anim calcmode="lin" valueType="num">
                                      <p:cBhvr>
                                        <p:cTn id="32" dur="500" fill="hold"/>
                                        <p:tgtEl>
                                          <p:spTgt spid="4">
                                            <p:graphicEl>
                                              <a:dgm id="{3997FCD1-037A-4A0C-9EA9-CCC3272A0CF8}"/>
                                            </p:graphicEl>
                                          </p:spTgt>
                                        </p:tgtEl>
                                        <p:attrNameLst>
                                          <p:attrName>ppt_h</p:attrName>
                                        </p:attrNameLst>
                                      </p:cBhvr>
                                      <p:tavLst>
                                        <p:tav tm="0">
                                          <p:val>
                                            <p:fltVal val="0"/>
                                          </p:val>
                                        </p:tav>
                                        <p:tav tm="100000">
                                          <p:val>
                                            <p:strVal val="#ppt_h"/>
                                          </p:val>
                                        </p:tav>
                                      </p:tavLst>
                                    </p:anim>
                                    <p:animEffect transition="in" filter="fade">
                                      <p:cBhvr>
                                        <p:cTn id="33" dur="500"/>
                                        <p:tgtEl>
                                          <p:spTgt spid="4">
                                            <p:graphicEl>
                                              <a:dgm id="{3997FCD1-037A-4A0C-9EA9-CCC3272A0CF8}"/>
                                            </p:graphicEl>
                                          </p:spTgt>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4">
                                            <p:graphicEl>
                                              <a:dgm id="{E1EEF555-2705-4E1C-B58F-2549C562C878}"/>
                                            </p:graphicEl>
                                          </p:spTgt>
                                        </p:tgtEl>
                                        <p:attrNameLst>
                                          <p:attrName>style.visibility</p:attrName>
                                        </p:attrNameLst>
                                      </p:cBhvr>
                                      <p:to>
                                        <p:strVal val="visible"/>
                                      </p:to>
                                    </p:set>
                                    <p:anim calcmode="lin" valueType="num">
                                      <p:cBhvr>
                                        <p:cTn id="36" dur="500" fill="hold"/>
                                        <p:tgtEl>
                                          <p:spTgt spid="4">
                                            <p:graphicEl>
                                              <a:dgm id="{E1EEF555-2705-4E1C-B58F-2549C562C878}"/>
                                            </p:graphicEl>
                                          </p:spTgt>
                                        </p:tgtEl>
                                        <p:attrNameLst>
                                          <p:attrName>ppt_w</p:attrName>
                                        </p:attrNameLst>
                                      </p:cBhvr>
                                      <p:tavLst>
                                        <p:tav tm="0">
                                          <p:val>
                                            <p:fltVal val="0"/>
                                          </p:val>
                                        </p:tav>
                                        <p:tav tm="100000">
                                          <p:val>
                                            <p:strVal val="#ppt_w"/>
                                          </p:val>
                                        </p:tav>
                                      </p:tavLst>
                                    </p:anim>
                                    <p:anim calcmode="lin" valueType="num">
                                      <p:cBhvr>
                                        <p:cTn id="37" dur="500" fill="hold"/>
                                        <p:tgtEl>
                                          <p:spTgt spid="4">
                                            <p:graphicEl>
                                              <a:dgm id="{E1EEF555-2705-4E1C-B58F-2549C562C878}"/>
                                            </p:graphicEl>
                                          </p:spTgt>
                                        </p:tgtEl>
                                        <p:attrNameLst>
                                          <p:attrName>ppt_h</p:attrName>
                                        </p:attrNameLst>
                                      </p:cBhvr>
                                      <p:tavLst>
                                        <p:tav tm="0">
                                          <p:val>
                                            <p:fltVal val="0"/>
                                          </p:val>
                                        </p:tav>
                                        <p:tav tm="100000">
                                          <p:val>
                                            <p:strVal val="#ppt_h"/>
                                          </p:val>
                                        </p:tav>
                                      </p:tavLst>
                                    </p:anim>
                                    <p:animEffect transition="in" filter="fade">
                                      <p:cBhvr>
                                        <p:cTn id="38" dur="500"/>
                                        <p:tgtEl>
                                          <p:spTgt spid="4">
                                            <p:graphicEl>
                                              <a:dgm id="{E1EEF555-2705-4E1C-B58F-2549C562C878}"/>
                                            </p:graphicEl>
                                          </p:spTgt>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4">
                                            <p:graphicEl>
                                              <a:dgm id="{D36E772E-0DEF-4F3E-A046-2E93F0B56543}"/>
                                            </p:graphicEl>
                                          </p:spTgt>
                                        </p:tgtEl>
                                        <p:attrNameLst>
                                          <p:attrName>style.visibility</p:attrName>
                                        </p:attrNameLst>
                                      </p:cBhvr>
                                      <p:to>
                                        <p:strVal val="visible"/>
                                      </p:to>
                                    </p:set>
                                    <p:anim calcmode="lin" valueType="num">
                                      <p:cBhvr>
                                        <p:cTn id="41" dur="500" fill="hold"/>
                                        <p:tgtEl>
                                          <p:spTgt spid="4">
                                            <p:graphicEl>
                                              <a:dgm id="{D36E772E-0DEF-4F3E-A046-2E93F0B56543}"/>
                                            </p:graphicEl>
                                          </p:spTgt>
                                        </p:tgtEl>
                                        <p:attrNameLst>
                                          <p:attrName>ppt_w</p:attrName>
                                        </p:attrNameLst>
                                      </p:cBhvr>
                                      <p:tavLst>
                                        <p:tav tm="0">
                                          <p:val>
                                            <p:fltVal val="0"/>
                                          </p:val>
                                        </p:tav>
                                        <p:tav tm="100000">
                                          <p:val>
                                            <p:strVal val="#ppt_w"/>
                                          </p:val>
                                        </p:tav>
                                      </p:tavLst>
                                    </p:anim>
                                    <p:anim calcmode="lin" valueType="num">
                                      <p:cBhvr>
                                        <p:cTn id="42" dur="500" fill="hold"/>
                                        <p:tgtEl>
                                          <p:spTgt spid="4">
                                            <p:graphicEl>
                                              <a:dgm id="{D36E772E-0DEF-4F3E-A046-2E93F0B56543}"/>
                                            </p:graphicEl>
                                          </p:spTgt>
                                        </p:tgtEl>
                                        <p:attrNameLst>
                                          <p:attrName>ppt_h</p:attrName>
                                        </p:attrNameLst>
                                      </p:cBhvr>
                                      <p:tavLst>
                                        <p:tav tm="0">
                                          <p:val>
                                            <p:fltVal val="0"/>
                                          </p:val>
                                        </p:tav>
                                        <p:tav tm="100000">
                                          <p:val>
                                            <p:strVal val="#ppt_h"/>
                                          </p:val>
                                        </p:tav>
                                      </p:tavLst>
                                    </p:anim>
                                    <p:animEffect transition="in" filter="fade">
                                      <p:cBhvr>
                                        <p:cTn id="43" dur="500"/>
                                        <p:tgtEl>
                                          <p:spTgt spid="4">
                                            <p:graphicEl>
                                              <a:dgm id="{D36E772E-0DEF-4F3E-A046-2E93F0B56543}"/>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p:cTn id="48" dur="500" fill="hold"/>
                                        <p:tgtEl>
                                          <p:spTgt spid="6"/>
                                        </p:tgtEl>
                                        <p:attrNameLst>
                                          <p:attrName>ppt_w</p:attrName>
                                        </p:attrNameLst>
                                      </p:cBhvr>
                                      <p:tavLst>
                                        <p:tav tm="0">
                                          <p:val>
                                            <p:fltVal val="0"/>
                                          </p:val>
                                        </p:tav>
                                        <p:tav tm="100000">
                                          <p:val>
                                            <p:strVal val="#ppt_w"/>
                                          </p:val>
                                        </p:tav>
                                      </p:tavLst>
                                    </p:anim>
                                    <p:anim calcmode="lin" valueType="num">
                                      <p:cBhvr>
                                        <p:cTn id="49" dur="500" fill="hold"/>
                                        <p:tgtEl>
                                          <p:spTgt spid="6"/>
                                        </p:tgtEl>
                                        <p:attrNameLst>
                                          <p:attrName>ppt_h</p:attrName>
                                        </p:attrNameLst>
                                      </p:cBhvr>
                                      <p:tavLst>
                                        <p:tav tm="0">
                                          <p:val>
                                            <p:fltVal val="0"/>
                                          </p:val>
                                        </p:tav>
                                        <p:tav tm="100000">
                                          <p:val>
                                            <p:strVal val="#ppt_h"/>
                                          </p:val>
                                        </p:tav>
                                      </p:tavLst>
                                    </p:anim>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3558-10EA-474E-A680-2E497103607D}"/>
              </a:ext>
            </a:extLst>
          </p:cNvPr>
          <p:cNvSpPr>
            <a:spLocks noGrp="1"/>
          </p:cNvSpPr>
          <p:nvPr>
            <p:ph type="title"/>
          </p:nvPr>
        </p:nvSpPr>
        <p:spPr>
          <a:xfrm>
            <a:off x="913795" y="250005"/>
            <a:ext cx="10353762" cy="970450"/>
          </a:xfrm>
        </p:spPr>
        <p:txBody>
          <a:bodyPr/>
          <a:lstStyle/>
          <a:p>
            <a:r>
              <a:rPr lang="en-US" dirty="0"/>
              <a:t>God’s Freedom: LIFE v. Death</a:t>
            </a:r>
          </a:p>
        </p:txBody>
      </p:sp>
      <p:sp>
        <p:nvSpPr>
          <p:cNvPr id="3" name="Content Placeholder 2">
            <a:extLst>
              <a:ext uri="{FF2B5EF4-FFF2-40B4-BE49-F238E27FC236}">
                <a16:creationId xmlns:a16="http://schemas.microsoft.com/office/drawing/2014/main" id="{D8B6DE57-73A8-4718-A208-14B4B0DC6E7A}"/>
              </a:ext>
            </a:extLst>
          </p:cNvPr>
          <p:cNvSpPr>
            <a:spLocks noGrp="1"/>
          </p:cNvSpPr>
          <p:nvPr>
            <p:ph idx="1"/>
          </p:nvPr>
        </p:nvSpPr>
        <p:spPr>
          <a:xfrm>
            <a:off x="913795" y="1485869"/>
            <a:ext cx="10353762" cy="4058751"/>
          </a:xfrm>
        </p:spPr>
        <p:txBody>
          <a:bodyPr>
            <a:noAutofit/>
          </a:bodyPr>
          <a:lstStyle/>
          <a:p>
            <a:pPr marL="36900" indent="0">
              <a:buNone/>
            </a:pPr>
            <a:r>
              <a:rPr lang="en-US" sz="2400" dirty="0"/>
              <a:t>23  For the wages of </a:t>
            </a:r>
            <a:r>
              <a:rPr lang="en-US" sz="2400" b="1" u="sng" dirty="0"/>
              <a:t>rebellion</a:t>
            </a:r>
            <a:r>
              <a:rPr lang="en-US" sz="2400" dirty="0"/>
              <a:t> is </a:t>
            </a:r>
            <a:r>
              <a:rPr lang="en-US" sz="2400" b="1" u="sng" dirty="0"/>
              <a:t>death</a:t>
            </a:r>
            <a:r>
              <a:rPr lang="en-US" sz="2400" dirty="0"/>
              <a:t>, but the </a:t>
            </a:r>
            <a:r>
              <a:rPr lang="en-US" sz="2400" b="1" u="sng" dirty="0"/>
              <a:t>free gift </a:t>
            </a:r>
            <a:r>
              <a:rPr lang="en-US" sz="2400" dirty="0"/>
              <a:t>of God is </a:t>
            </a:r>
            <a:r>
              <a:rPr lang="en-US" sz="2400" b="1" u="sng" dirty="0"/>
              <a:t>eternal life</a:t>
            </a:r>
            <a:r>
              <a:rPr lang="en-US" sz="2400" dirty="0"/>
              <a:t> in Christ Jesus our Lord. </a:t>
            </a:r>
          </a:p>
        </p:txBody>
      </p:sp>
      <p:pic>
        <p:nvPicPr>
          <p:cNvPr id="6" name="Picture 5" descr="A black and white photo of a person&#10;&#10;Description generated with high confidence" hidden="1">
            <a:extLst>
              <a:ext uri="{FF2B5EF4-FFF2-40B4-BE49-F238E27FC236}">
                <a16:creationId xmlns:a16="http://schemas.microsoft.com/office/drawing/2014/main" id="{F35DC901-F8B4-4D93-8FB8-33AD7E2C7964}"/>
              </a:ext>
            </a:extLst>
          </p:cNvPr>
          <p:cNvPicPr>
            <a:picLocks noChangeAspect="1"/>
          </p:cNvPicPr>
          <p:nvPr/>
        </p:nvPicPr>
        <p:blipFill rotWithShape="1">
          <a:blip r:embed="rId3"/>
          <a:srcRect l="8036"/>
          <a:stretch/>
        </p:blipFill>
        <p:spPr>
          <a:xfrm>
            <a:off x="4777483" y="1158651"/>
            <a:ext cx="5075433" cy="3429000"/>
          </a:xfrm>
          <a:prstGeom prst="rect">
            <a:avLst/>
          </a:prstGeom>
        </p:spPr>
      </p:pic>
      <p:pic>
        <p:nvPicPr>
          <p:cNvPr id="5" name="Picture 4">
            <a:extLst>
              <a:ext uri="{FF2B5EF4-FFF2-40B4-BE49-F238E27FC236}">
                <a16:creationId xmlns:a16="http://schemas.microsoft.com/office/drawing/2014/main" id="{6008FA30-3795-44DC-8F9A-546F93AF3399}"/>
              </a:ext>
            </a:extLst>
          </p:cNvPr>
          <p:cNvPicPr>
            <a:picLocks noChangeAspect="1"/>
          </p:cNvPicPr>
          <p:nvPr/>
        </p:nvPicPr>
        <p:blipFill>
          <a:blip r:embed="rId4"/>
          <a:stretch>
            <a:fillRect/>
          </a:stretch>
        </p:blipFill>
        <p:spPr>
          <a:xfrm>
            <a:off x="2743200" y="2763323"/>
            <a:ext cx="6203324" cy="3489369"/>
          </a:xfrm>
          <a:prstGeom prst="rect">
            <a:avLst/>
          </a:prstGeom>
        </p:spPr>
      </p:pic>
    </p:spTree>
    <p:extLst>
      <p:ext uri="{BB962C8B-B14F-4D97-AF65-F5344CB8AC3E}">
        <p14:creationId xmlns:p14="http://schemas.microsoft.com/office/powerpoint/2010/main" val="249814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76B79ED-B847-4794-A8C6-0D2CCD465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507896-96D8-45B2-B108-AD00BE27F6BE}"/>
              </a:ext>
            </a:extLst>
          </p:cNvPr>
          <p:cNvSpPr>
            <a:spLocks noGrp="1"/>
          </p:cNvSpPr>
          <p:nvPr>
            <p:ph type="title"/>
          </p:nvPr>
        </p:nvSpPr>
        <p:spPr>
          <a:xfrm>
            <a:off x="7906871" y="499533"/>
            <a:ext cx="3667909" cy="1920240"/>
          </a:xfrm>
        </p:spPr>
        <p:txBody>
          <a:bodyPr anchor="b">
            <a:normAutofit/>
          </a:bodyPr>
          <a:lstStyle/>
          <a:p>
            <a:r>
              <a:rPr lang="en-US"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Nietzsche's Freedom</a:t>
            </a:r>
          </a:p>
        </p:txBody>
      </p:sp>
      <p:pic>
        <p:nvPicPr>
          <p:cNvPr id="12" name="Content Placeholder 4">
            <a:extLst>
              <a:ext uri="{FF2B5EF4-FFF2-40B4-BE49-F238E27FC236}">
                <a16:creationId xmlns:a16="http://schemas.microsoft.com/office/drawing/2014/main" id="{923E2D50-69BF-463B-B472-BF19B107DAFA}"/>
              </a:ext>
            </a:extLst>
          </p:cNvPr>
          <p:cNvPicPr>
            <a:picLocks noChangeAspect="1"/>
          </p:cNvPicPr>
          <p:nvPr/>
        </p:nvPicPr>
        <p:blipFill rotWithShape="1">
          <a:blip r:embed="rId3"/>
          <a:srcRect l="10177"/>
          <a:stretch/>
        </p:blipFill>
        <p:spPr>
          <a:xfrm>
            <a:off x="643464" y="800776"/>
            <a:ext cx="6295308" cy="5256448"/>
          </a:xfrm>
          <a:prstGeom prst="rect">
            <a:avLst/>
          </a:prstGeom>
        </p:spPr>
      </p:pic>
      <p:sp>
        <p:nvSpPr>
          <p:cNvPr id="14" name="Content Placeholder 9">
            <a:extLst>
              <a:ext uri="{FF2B5EF4-FFF2-40B4-BE49-F238E27FC236}">
                <a16:creationId xmlns:a16="http://schemas.microsoft.com/office/drawing/2014/main" id="{9BAB7EA1-5F8A-4F92-8D36-ABF8C3070F2D}"/>
              </a:ext>
            </a:extLst>
          </p:cNvPr>
          <p:cNvSpPr>
            <a:spLocks noGrp="1"/>
          </p:cNvSpPr>
          <p:nvPr>
            <p:ph idx="1"/>
          </p:nvPr>
        </p:nvSpPr>
        <p:spPr>
          <a:xfrm>
            <a:off x="7817224" y="2814917"/>
            <a:ext cx="3757556" cy="2962947"/>
          </a:xfrm>
        </p:spPr>
        <p:txBody>
          <a:bodyPr>
            <a:normAutofit/>
          </a:bodyPr>
          <a:lstStyle/>
          <a:p>
            <a:pPr algn="ctr"/>
            <a:r>
              <a:rPr lang="en-US" sz="2800" dirty="0">
                <a:ln w="0"/>
                <a:solidFill>
                  <a:schemeClr val="tx1"/>
                </a:solidFill>
                <a:effectLst>
                  <a:outerShdw blurRad="38100" dist="19050" dir="2700000" algn="tl" rotWithShape="0">
                    <a:schemeClr val="dk1">
                      <a:alpha val="40000"/>
                    </a:schemeClr>
                  </a:outerShdw>
                </a:effectLst>
              </a:rPr>
              <a:t>“Individual Freedom”</a:t>
            </a:r>
          </a:p>
          <a:p>
            <a:pPr algn="ctr"/>
            <a:r>
              <a:rPr lang="en-US" sz="2800" dirty="0">
                <a:ln w="0"/>
                <a:solidFill>
                  <a:schemeClr val="tx1"/>
                </a:solidFill>
                <a:effectLst>
                  <a:outerShdw blurRad="38100" dist="19050" dir="2700000" algn="tl" rotWithShape="0">
                    <a:schemeClr val="dk1">
                      <a:alpha val="40000"/>
                    </a:schemeClr>
                  </a:outerShdw>
                </a:effectLst>
              </a:rPr>
              <a:t>“My Freedom!”</a:t>
            </a:r>
          </a:p>
          <a:p>
            <a:pPr algn="ctr"/>
            <a:r>
              <a:rPr lang="en-US" sz="2800" b="1" dirty="0"/>
              <a:t>(Loneliness)</a:t>
            </a:r>
          </a:p>
          <a:p>
            <a:pPr algn="ctr"/>
            <a:r>
              <a:rPr lang="en-US" sz="2800" b="1" dirty="0"/>
              <a:t>“The Superman” (Overman)</a:t>
            </a:r>
          </a:p>
        </p:txBody>
      </p:sp>
    </p:spTree>
    <p:extLst>
      <p:ext uri="{BB962C8B-B14F-4D97-AF65-F5344CB8AC3E}">
        <p14:creationId xmlns:p14="http://schemas.microsoft.com/office/powerpoint/2010/main" val="262406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 calcmode="lin" valueType="num">
                                      <p:cBhvr>
                                        <p:cTn id="12" dur="500" fill="hold"/>
                                        <p:tgtEl>
                                          <p:spTgt spid="14">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14">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1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 calcmode="lin" valueType="num">
                                      <p:cBhvr>
                                        <p:cTn id="19" dur="500" fill="hold"/>
                                        <p:tgtEl>
                                          <p:spTgt spid="14">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4">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1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4">
                                            <p:txEl>
                                              <p:pRg st="3" end="3"/>
                                            </p:txEl>
                                          </p:spTgt>
                                        </p:tgtEl>
                                        <p:attrNameLst>
                                          <p:attrName>style.visibility</p:attrName>
                                        </p:attrNameLst>
                                      </p:cBhvr>
                                      <p:to>
                                        <p:strVal val="visible"/>
                                      </p:to>
                                    </p:set>
                                    <p:anim calcmode="lin" valueType="num">
                                      <p:cBhvr>
                                        <p:cTn id="26" dur="500" fill="hold"/>
                                        <p:tgtEl>
                                          <p:spTgt spid="14">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14">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6FF461-130B-49CF-9E87-A774BBE09984}"/>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F507896-96D8-45B2-B108-AD00BE27F6BE}"/>
              </a:ext>
            </a:extLst>
          </p:cNvPr>
          <p:cNvSpPr>
            <a:spLocks noGrp="1"/>
          </p:cNvSpPr>
          <p:nvPr>
            <p:ph type="title"/>
          </p:nvPr>
        </p:nvSpPr>
        <p:spPr>
          <a:xfrm>
            <a:off x="657224" y="499533"/>
            <a:ext cx="10772775" cy="1159146"/>
          </a:xfrm>
        </p:spPr>
        <p:txBody>
          <a:bodyPr anchor="b">
            <a:noAutofit/>
          </a:bodyPr>
          <a:lstStyle/>
          <a:p>
            <a:r>
              <a:rPr lang="en-US" sz="88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God's Freedom</a:t>
            </a:r>
          </a:p>
        </p:txBody>
      </p:sp>
      <p:graphicFrame>
        <p:nvGraphicFramePr>
          <p:cNvPr id="5" name="Content Placeholder 4">
            <a:extLst>
              <a:ext uri="{FF2B5EF4-FFF2-40B4-BE49-F238E27FC236}">
                <a16:creationId xmlns:a16="http://schemas.microsoft.com/office/drawing/2014/main" id="{467ED815-F68F-4CE8-9907-E970197324C4}"/>
              </a:ext>
            </a:extLst>
          </p:cNvPr>
          <p:cNvGraphicFramePr>
            <a:graphicFrameLocks noGrp="1"/>
          </p:cNvGraphicFramePr>
          <p:nvPr>
            <p:ph idx="1"/>
            <p:extLst>
              <p:ext uri="{D42A27DB-BD31-4B8C-83A1-F6EECF244321}">
                <p14:modId xmlns:p14="http://schemas.microsoft.com/office/powerpoint/2010/main" val="195822697"/>
              </p:ext>
            </p:extLst>
          </p:nvPr>
        </p:nvGraphicFramePr>
        <p:xfrm>
          <a:off x="2106706" y="1730188"/>
          <a:ext cx="9583271" cy="40520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9721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graphicEl>
                                              <a:dgm id="{9A5AEE2E-1820-4549-B346-8C636BE84686}"/>
                                            </p:graphicEl>
                                          </p:spTgt>
                                        </p:tgtEl>
                                        <p:attrNameLst>
                                          <p:attrName>style.visibility</p:attrName>
                                        </p:attrNameLst>
                                      </p:cBhvr>
                                      <p:to>
                                        <p:strVal val="visible"/>
                                      </p:to>
                                    </p:set>
                                    <p:anim calcmode="lin" valueType="num">
                                      <p:cBhvr>
                                        <p:cTn id="7" dur="500" fill="hold"/>
                                        <p:tgtEl>
                                          <p:spTgt spid="5">
                                            <p:graphicEl>
                                              <a:dgm id="{9A5AEE2E-1820-4549-B346-8C636BE84686}"/>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9A5AEE2E-1820-4549-B346-8C636BE84686}"/>
                                            </p:graphicEl>
                                          </p:spTgt>
                                        </p:tgtEl>
                                        <p:attrNameLst>
                                          <p:attrName>ppt_h</p:attrName>
                                        </p:attrNameLst>
                                      </p:cBhvr>
                                      <p:tavLst>
                                        <p:tav tm="0">
                                          <p:val>
                                            <p:fltVal val="0"/>
                                          </p:val>
                                        </p:tav>
                                        <p:tav tm="100000">
                                          <p:val>
                                            <p:strVal val="#ppt_h"/>
                                          </p:val>
                                        </p:tav>
                                      </p:tavLst>
                                    </p:anim>
                                    <p:animEffect transition="in" filter="fade">
                                      <p:cBhvr>
                                        <p:cTn id="9" dur="500"/>
                                        <p:tgtEl>
                                          <p:spTgt spid="5">
                                            <p:graphicEl>
                                              <a:dgm id="{9A5AEE2E-1820-4549-B346-8C636BE84686}"/>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graphicEl>
                                              <a:dgm id="{8B6878C5-17C3-49D1-B1AB-AE091F92E1F3}"/>
                                            </p:graphicEl>
                                          </p:spTgt>
                                        </p:tgtEl>
                                        <p:attrNameLst>
                                          <p:attrName>style.visibility</p:attrName>
                                        </p:attrNameLst>
                                      </p:cBhvr>
                                      <p:to>
                                        <p:strVal val="visible"/>
                                      </p:to>
                                    </p:set>
                                    <p:anim calcmode="lin" valueType="num">
                                      <p:cBhvr>
                                        <p:cTn id="14" dur="500" fill="hold"/>
                                        <p:tgtEl>
                                          <p:spTgt spid="5">
                                            <p:graphicEl>
                                              <a:dgm id="{8B6878C5-17C3-49D1-B1AB-AE091F92E1F3}"/>
                                            </p:graphicEl>
                                          </p:spTgt>
                                        </p:tgtEl>
                                        <p:attrNameLst>
                                          <p:attrName>ppt_w</p:attrName>
                                        </p:attrNameLst>
                                      </p:cBhvr>
                                      <p:tavLst>
                                        <p:tav tm="0">
                                          <p:val>
                                            <p:fltVal val="0"/>
                                          </p:val>
                                        </p:tav>
                                        <p:tav tm="100000">
                                          <p:val>
                                            <p:strVal val="#ppt_w"/>
                                          </p:val>
                                        </p:tav>
                                      </p:tavLst>
                                    </p:anim>
                                    <p:anim calcmode="lin" valueType="num">
                                      <p:cBhvr>
                                        <p:cTn id="15" dur="500" fill="hold"/>
                                        <p:tgtEl>
                                          <p:spTgt spid="5">
                                            <p:graphicEl>
                                              <a:dgm id="{8B6878C5-17C3-49D1-B1AB-AE091F92E1F3}"/>
                                            </p:graphicEl>
                                          </p:spTgt>
                                        </p:tgtEl>
                                        <p:attrNameLst>
                                          <p:attrName>ppt_h</p:attrName>
                                        </p:attrNameLst>
                                      </p:cBhvr>
                                      <p:tavLst>
                                        <p:tav tm="0">
                                          <p:val>
                                            <p:fltVal val="0"/>
                                          </p:val>
                                        </p:tav>
                                        <p:tav tm="100000">
                                          <p:val>
                                            <p:strVal val="#ppt_h"/>
                                          </p:val>
                                        </p:tav>
                                      </p:tavLst>
                                    </p:anim>
                                    <p:animEffect transition="in" filter="fade">
                                      <p:cBhvr>
                                        <p:cTn id="16" dur="500"/>
                                        <p:tgtEl>
                                          <p:spTgt spid="5">
                                            <p:graphicEl>
                                              <a:dgm id="{8B6878C5-17C3-49D1-B1AB-AE091F92E1F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6FF461-130B-49CF-9E87-A774BBE09984}"/>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F507896-96D8-45B2-B108-AD00BE27F6BE}"/>
              </a:ext>
            </a:extLst>
          </p:cNvPr>
          <p:cNvSpPr>
            <a:spLocks noGrp="1"/>
          </p:cNvSpPr>
          <p:nvPr>
            <p:ph type="title"/>
          </p:nvPr>
        </p:nvSpPr>
        <p:spPr>
          <a:xfrm>
            <a:off x="657224" y="499533"/>
            <a:ext cx="10772775" cy="1159146"/>
          </a:xfrm>
        </p:spPr>
        <p:txBody>
          <a:bodyPr anchor="b">
            <a:noAutofit/>
          </a:bodyPr>
          <a:lstStyle/>
          <a:p>
            <a:r>
              <a:rPr lang="en-US" sz="8800" b="1"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God's Freedom</a:t>
            </a:r>
          </a:p>
        </p:txBody>
      </p:sp>
      <p:graphicFrame>
        <p:nvGraphicFramePr>
          <p:cNvPr id="5" name="Content Placeholder 4">
            <a:extLst>
              <a:ext uri="{FF2B5EF4-FFF2-40B4-BE49-F238E27FC236}">
                <a16:creationId xmlns:a16="http://schemas.microsoft.com/office/drawing/2014/main" id="{467ED815-F68F-4CE8-9907-E970197324C4}"/>
              </a:ext>
            </a:extLst>
          </p:cNvPr>
          <p:cNvGraphicFramePr>
            <a:graphicFrameLocks noGrp="1"/>
          </p:cNvGraphicFramePr>
          <p:nvPr>
            <p:ph idx="1"/>
            <p:extLst>
              <p:ext uri="{D42A27DB-BD31-4B8C-83A1-F6EECF244321}">
                <p14:modId xmlns:p14="http://schemas.microsoft.com/office/powerpoint/2010/main" val="1572196813"/>
              </p:ext>
            </p:extLst>
          </p:nvPr>
        </p:nvGraphicFramePr>
        <p:xfrm>
          <a:off x="1335742" y="1506071"/>
          <a:ext cx="9036424" cy="47871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a:extLst>
              <a:ext uri="{FF2B5EF4-FFF2-40B4-BE49-F238E27FC236}">
                <a16:creationId xmlns:a16="http://schemas.microsoft.com/office/drawing/2014/main" id="{661D007E-4F88-463F-8D22-2CE1778FB18A}"/>
              </a:ext>
            </a:extLst>
          </p:cNvPr>
          <p:cNvSpPr/>
          <p:nvPr/>
        </p:nvSpPr>
        <p:spPr>
          <a:xfrm>
            <a:off x="1716743" y="5474571"/>
            <a:ext cx="8274422" cy="9541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800" dirty="0"/>
              <a:t>Galatians 5:15 But if you bite and devour one another, take care that you are not consumed by one another. </a:t>
            </a:r>
          </a:p>
        </p:txBody>
      </p:sp>
    </p:spTree>
    <p:extLst>
      <p:ext uri="{BB962C8B-B14F-4D97-AF65-F5344CB8AC3E}">
        <p14:creationId xmlns:p14="http://schemas.microsoft.com/office/powerpoint/2010/main" val="329804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graphicEl>
                                              <a:dgm id="{EBCC4F06-D645-4D15-A067-6347808D531F}"/>
                                            </p:graphicEl>
                                          </p:spTgt>
                                        </p:tgtEl>
                                        <p:attrNameLst>
                                          <p:attrName>style.visibility</p:attrName>
                                        </p:attrNameLst>
                                      </p:cBhvr>
                                      <p:to>
                                        <p:strVal val="visible"/>
                                      </p:to>
                                    </p:set>
                                    <p:anim calcmode="lin" valueType="num">
                                      <p:cBhvr>
                                        <p:cTn id="7" dur="500" fill="hold"/>
                                        <p:tgtEl>
                                          <p:spTgt spid="5">
                                            <p:graphicEl>
                                              <a:dgm id="{EBCC4F06-D645-4D15-A067-6347808D531F}"/>
                                            </p:graphicEl>
                                          </p:spTgt>
                                        </p:tgtEl>
                                        <p:attrNameLst>
                                          <p:attrName>ppt_w</p:attrName>
                                        </p:attrNameLst>
                                      </p:cBhvr>
                                      <p:tavLst>
                                        <p:tav tm="0">
                                          <p:val>
                                            <p:fltVal val="0"/>
                                          </p:val>
                                        </p:tav>
                                        <p:tav tm="100000">
                                          <p:val>
                                            <p:strVal val="#ppt_w"/>
                                          </p:val>
                                        </p:tav>
                                      </p:tavLst>
                                    </p:anim>
                                    <p:anim calcmode="lin" valueType="num">
                                      <p:cBhvr>
                                        <p:cTn id="8" dur="500" fill="hold"/>
                                        <p:tgtEl>
                                          <p:spTgt spid="5">
                                            <p:graphicEl>
                                              <a:dgm id="{EBCC4F06-D645-4D15-A067-6347808D531F}"/>
                                            </p:graphicEl>
                                          </p:spTgt>
                                        </p:tgtEl>
                                        <p:attrNameLst>
                                          <p:attrName>ppt_h</p:attrName>
                                        </p:attrNameLst>
                                      </p:cBhvr>
                                      <p:tavLst>
                                        <p:tav tm="0">
                                          <p:val>
                                            <p:fltVal val="0"/>
                                          </p:val>
                                        </p:tav>
                                        <p:tav tm="100000">
                                          <p:val>
                                            <p:strVal val="#ppt_h"/>
                                          </p:val>
                                        </p:tav>
                                      </p:tavLst>
                                    </p:anim>
                                    <p:animEffect transition="in" filter="fade">
                                      <p:cBhvr>
                                        <p:cTn id="9" dur="500"/>
                                        <p:tgtEl>
                                          <p:spTgt spid="5">
                                            <p:graphicEl>
                                              <a:dgm id="{EBCC4F06-D645-4D15-A067-6347808D531F}"/>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graphicEl>
                                              <a:dgm id="{378549D2-BB87-4249-B591-2FA327215B14}"/>
                                            </p:graphicEl>
                                          </p:spTgt>
                                        </p:tgtEl>
                                        <p:attrNameLst>
                                          <p:attrName>style.visibility</p:attrName>
                                        </p:attrNameLst>
                                      </p:cBhvr>
                                      <p:to>
                                        <p:strVal val="visible"/>
                                      </p:to>
                                    </p:set>
                                    <p:anim calcmode="lin" valueType="num">
                                      <p:cBhvr>
                                        <p:cTn id="14" dur="500" fill="hold"/>
                                        <p:tgtEl>
                                          <p:spTgt spid="5">
                                            <p:graphicEl>
                                              <a:dgm id="{378549D2-BB87-4249-B591-2FA327215B14}"/>
                                            </p:graphicEl>
                                          </p:spTgt>
                                        </p:tgtEl>
                                        <p:attrNameLst>
                                          <p:attrName>ppt_w</p:attrName>
                                        </p:attrNameLst>
                                      </p:cBhvr>
                                      <p:tavLst>
                                        <p:tav tm="0">
                                          <p:val>
                                            <p:fltVal val="0"/>
                                          </p:val>
                                        </p:tav>
                                        <p:tav tm="100000">
                                          <p:val>
                                            <p:strVal val="#ppt_w"/>
                                          </p:val>
                                        </p:tav>
                                      </p:tavLst>
                                    </p:anim>
                                    <p:anim calcmode="lin" valueType="num">
                                      <p:cBhvr>
                                        <p:cTn id="15" dur="500" fill="hold"/>
                                        <p:tgtEl>
                                          <p:spTgt spid="5">
                                            <p:graphicEl>
                                              <a:dgm id="{378549D2-BB87-4249-B591-2FA327215B14}"/>
                                            </p:graphicEl>
                                          </p:spTgt>
                                        </p:tgtEl>
                                        <p:attrNameLst>
                                          <p:attrName>ppt_h</p:attrName>
                                        </p:attrNameLst>
                                      </p:cBhvr>
                                      <p:tavLst>
                                        <p:tav tm="0">
                                          <p:val>
                                            <p:fltVal val="0"/>
                                          </p:val>
                                        </p:tav>
                                        <p:tav tm="100000">
                                          <p:val>
                                            <p:strVal val="#ppt_h"/>
                                          </p:val>
                                        </p:tav>
                                      </p:tavLst>
                                    </p:anim>
                                    <p:animEffect transition="in" filter="fade">
                                      <p:cBhvr>
                                        <p:cTn id="16" dur="500"/>
                                        <p:tgtEl>
                                          <p:spTgt spid="5">
                                            <p:graphicEl>
                                              <a:dgm id="{378549D2-BB87-4249-B591-2FA327215B14}"/>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C8820-B36D-404B-9E28-EA49383308E7}"/>
              </a:ext>
            </a:extLst>
          </p:cNvPr>
          <p:cNvSpPr>
            <a:spLocks noGrp="1"/>
          </p:cNvSpPr>
          <p:nvPr>
            <p:ph type="title"/>
          </p:nvPr>
        </p:nvSpPr>
        <p:spPr>
          <a:xfrm>
            <a:off x="657224" y="499533"/>
            <a:ext cx="10772775" cy="1132043"/>
          </a:xfrm>
        </p:spPr>
        <p:txBody>
          <a:bodyPr/>
          <a:lstStyle/>
          <a:p>
            <a:r>
              <a:rPr lang="en-US" dirty="0"/>
              <a:t>Rom. 5-7 “Old Man” v. “New Man”</a:t>
            </a:r>
          </a:p>
        </p:txBody>
      </p:sp>
      <p:sp>
        <p:nvSpPr>
          <p:cNvPr id="4" name="Text Placeholder 3">
            <a:extLst>
              <a:ext uri="{FF2B5EF4-FFF2-40B4-BE49-F238E27FC236}">
                <a16:creationId xmlns:a16="http://schemas.microsoft.com/office/drawing/2014/main" id="{23E7F64E-7AB6-4B7E-A5C6-0F312BEB9607}"/>
              </a:ext>
            </a:extLst>
          </p:cNvPr>
          <p:cNvSpPr>
            <a:spLocks noGrp="1"/>
          </p:cNvSpPr>
          <p:nvPr>
            <p:ph type="body" idx="1"/>
          </p:nvPr>
        </p:nvSpPr>
        <p:spPr>
          <a:xfrm>
            <a:off x="677948" y="1633608"/>
            <a:ext cx="4663440" cy="723400"/>
          </a:xfrm>
        </p:spPr>
        <p:txBody>
          <a:bodyPr>
            <a:normAutofit/>
          </a:bodyPr>
          <a:lstStyle/>
          <a:p>
            <a:r>
              <a:rPr lang="en-US" sz="2800" dirty="0" err="1"/>
              <a:t>Neitzsche’s</a:t>
            </a:r>
            <a:r>
              <a:rPr lang="en-US" sz="2800" dirty="0"/>
              <a:t> Freedom</a:t>
            </a:r>
          </a:p>
        </p:txBody>
      </p:sp>
      <p:pic>
        <p:nvPicPr>
          <p:cNvPr id="9" name="Content Placeholder 8">
            <a:extLst>
              <a:ext uri="{FF2B5EF4-FFF2-40B4-BE49-F238E27FC236}">
                <a16:creationId xmlns:a16="http://schemas.microsoft.com/office/drawing/2014/main" id="{FC5F088C-1B04-49E3-A4D6-B9D437A63D10}"/>
              </a:ext>
            </a:extLst>
          </p:cNvPr>
          <p:cNvPicPr>
            <a:picLocks noGrp="1" noChangeAspect="1"/>
          </p:cNvPicPr>
          <p:nvPr>
            <p:ph sz="half" idx="2"/>
          </p:nvPr>
        </p:nvPicPr>
        <p:blipFill>
          <a:blip r:embed="rId3"/>
          <a:stretch>
            <a:fillRect/>
          </a:stretch>
        </p:blipFill>
        <p:spPr>
          <a:xfrm>
            <a:off x="797860" y="2401914"/>
            <a:ext cx="4543528" cy="3799482"/>
          </a:xfrm>
          <a:prstGeom prst="rect">
            <a:avLst/>
          </a:prstGeom>
        </p:spPr>
      </p:pic>
      <p:sp>
        <p:nvSpPr>
          <p:cNvPr id="6" name="Text Placeholder 5">
            <a:extLst>
              <a:ext uri="{FF2B5EF4-FFF2-40B4-BE49-F238E27FC236}">
                <a16:creationId xmlns:a16="http://schemas.microsoft.com/office/drawing/2014/main" id="{FCCDA1AE-9CAC-484D-B0EA-4DDCCBAD3840}"/>
              </a:ext>
            </a:extLst>
          </p:cNvPr>
          <p:cNvSpPr>
            <a:spLocks noGrp="1"/>
          </p:cNvSpPr>
          <p:nvPr>
            <p:ph type="body" sz="quarter" idx="3"/>
          </p:nvPr>
        </p:nvSpPr>
        <p:spPr>
          <a:xfrm>
            <a:off x="6008900" y="1631576"/>
            <a:ext cx="4663440" cy="722376"/>
          </a:xfrm>
        </p:spPr>
        <p:txBody>
          <a:bodyPr>
            <a:normAutofit/>
          </a:bodyPr>
          <a:lstStyle/>
          <a:p>
            <a:r>
              <a:rPr lang="en-US" sz="2800" dirty="0"/>
              <a:t>God’s Freedom</a:t>
            </a:r>
          </a:p>
        </p:txBody>
      </p:sp>
      <p:pic>
        <p:nvPicPr>
          <p:cNvPr id="8" name="Content Placeholder 7">
            <a:extLst>
              <a:ext uri="{FF2B5EF4-FFF2-40B4-BE49-F238E27FC236}">
                <a16:creationId xmlns:a16="http://schemas.microsoft.com/office/drawing/2014/main" id="{AE641024-DF78-4372-92D0-526B00A47E70}"/>
              </a:ext>
            </a:extLst>
          </p:cNvPr>
          <p:cNvPicPr>
            <a:picLocks noGrp="1" noChangeAspect="1"/>
          </p:cNvPicPr>
          <p:nvPr>
            <p:ph sz="quarter" idx="4"/>
          </p:nvPr>
        </p:nvPicPr>
        <p:blipFill rotWithShape="1">
          <a:blip r:embed="rId4"/>
          <a:srcRect l="12997" r="11373"/>
          <a:stretch/>
        </p:blipFill>
        <p:spPr>
          <a:xfrm>
            <a:off x="6187798" y="2401913"/>
            <a:ext cx="5108548" cy="3799482"/>
          </a:xfrm>
          <a:prstGeom prst="rect">
            <a:avLst/>
          </a:prstGeom>
        </p:spPr>
      </p:pic>
      <p:graphicFrame>
        <p:nvGraphicFramePr>
          <p:cNvPr id="10" name="Diagram 9">
            <a:extLst>
              <a:ext uri="{FF2B5EF4-FFF2-40B4-BE49-F238E27FC236}">
                <a16:creationId xmlns:a16="http://schemas.microsoft.com/office/drawing/2014/main" id="{EB8B7F1F-3D36-48AA-BAF1-6763DAC2F8EE}"/>
              </a:ext>
            </a:extLst>
          </p:cNvPr>
          <p:cNvGraphicFramePr/>
          <p:nvPr>
            <p:extLst>
              <p:ext uri="{D42A27DB-BD31-4B8C-83A1-F6EECF244321}">
                <p14:modId xmlns:p14="http://schemas.microsoft.com/office/powerpoint/2010/main" val="3556730641"/>
              </p:ext>
            </p:extLst>
          </p:nvPr>
        </p:nvGraphicFramePr>
        <p:xfrm>
          <a:off x="737904" y="4301654"/>
          <a:ext cx="4663440" cy="19607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1" name="Diagram 10">
            <a:extLst>
              <a:ext uri="{FF2B5EF4-FFF2-40B4-BE49-F238E27FC236}">
                <a16:creationId xmlns:a16="http://schemas.microsoft.com/office/drawing/2014/main" id="{397847E3-B066-4D56-809B-5F9027EA383D}"/>
              </a:ext>
            </a:extLst>
          </p:cNvPr>
          <p:cNvGraphicFramePr/>
          <p:nvPr>
            <p:extLst>
              <p:ext uri="{D42A27DB-BD31-4B8C-83A1-F6EECF244321}">
                <p14:modId xmlns:p14="http://schemas.microsoft.com/office/powerpoint/2010/main" val="3489907201"/>
              </p:ext>
            </p:extLst>
          </p:nvPr>
        </p:nvGraphicFramePr>
        <p:xfrm>
          <a:off x="6187798" y="4301654"/>
          <a:ext cx="4663440" cy="196078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75552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
                                            <p:txEl>
                                              <p:pRg st="0" end="0"/>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Graphic spid="10" grpId="0">
        <p:bldAsOne/>
      </p:bldGraphic>
      <p:bldGraphic spid="11"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877D28-3327-4363-B416-36DEBA223979}"/>
              </a:ext>
            </a:extLst>
          </p:cNvPr>
          <p:cNvSpPr>
            <a:spLocks noGrp="1"/>
          </p:cNvSpPr>
          <p:nvPr>
            <p:ph type="title"/>
          </p:nvPr>
        </p:nvSpPr>
        <p:spPr>
          <a:xfrm>
            <a:off x="913795" y="304802"/>
            <a:ext cx="10353762" cy="970450"/>
          </a:xfrm>
        </p:spPr>
        <p:txBody>
          <a:bodyPr>
            <a:normAutofit fontScale="90000"/>
          </a:bodyPr>
          <a:lstStyle/>
          <a:p>
            <a:r>
              <a:rPr lang="en-US" sz="6000" dirty="0"/>
              <a:t>Romans: “God-Counseling”</a:t>
            </a:r>
          </a:p>
        </p:txBody>
      </p:sp>
      <p:graphicFrame>
        <p:nvGraphicFramePr>
          <p:cNvPr id="6" name="Diagram 5">
            <a:extLst>
              <a:ext uri="{FF2B5EF4-FFF2-40B4-BE49-F238E27FC236}">
                <a16:creationId xmlns:a16="http://schemas.microsoft.com/office/drawing/2014/main" id="{45876A07-B1BA-45FF-86DE-BE956C5B3826}"/>
              </a:ext>
            </a:extLst>
          </p:cNvPr>
          <p:cNvGraphicFramePr/>
          <p:nvPr>
            <p:extLst>
              <p:ext uri="{D42A27DB-BD31-4B8C-83A1-F6EECF244321}">
                <p14:modId xmlns:p14="http://schemas.microsoft.com/office/powerpoint/2010/main" val="4006763171"/>
              </p:ext>
            </p:extLst>
          </p:nvPr>
        </p:nvGraphicFramePr>
        <p:xfrm>
          <a:off x="543339" y="1404731"/>
          <a:ext cx="11396870" cy="50067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a:extLst>
              <a:ext uri="{FF2B5EF4-FFF2-40B4-BE49-F238E27FC236}">
                <a16:creationId xmlns:a16="http://schemas.microsoft.com/office/drawing/2014/main" id="{B5AACF1C-F0E7-494D-9755-33FEEDC43CCB}"/>
              </a:ext>
            </a:extLst>
          </p:cNvPr>
          <p:cNvSpPr/>
          <p:nvPr/>
        </p:nvSpPr>
        <p:spPr>
          <a:xfrm>
            <a:off x="5663609" y="2977416"/>
            <a:ext cx="5985052" cy="107721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3200" b="1" dirty="0"/>
              <a:t>Romans 1:18 </a:t>
            </a:r>
            <a:r>
              <a:rPr lang="en-US" sz="3200" dirty="0"/>
              <a:t>…who suppress the truth in evil/mean ways </a:t>
            </a:r>
          </a:p>
        </p:txBody>
      </p:sp>
      <p:sp>
        <p:nvSpPr>
          <p:cNvPr id="5" name="Rectangle 4">
            <a:extLst>
              <a:ext uri="{FF2B5EF4-FFF2-40B4-BE49-F238E27FC236}">
                <a16:creationId xmlns:a16="http://schemas.microsoft.com/office/drawing/2014/main" id="{D08ABFC6-47C7-4B21-A914-9073F96C6DB3}"/>
              </a:ext>
            </a:extLst>
          </p:cNvPr>
          <p:cNvSpPr/>
          <p:nvPr/>
        </p:nvSpPr>
        <p:spPr>
          <a:xfrm>
            <a:off x="5484188" y="3758072"/>
            <a:ext cx="6343894"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800" b="1" dirty="0"/>
              <a:t>Romans 1:21 </a:t>
            </a:r>
            <a:r>
              <a:rPr lang="en-US" sz="2800" dirty="0"/>
              <a:t>humankind knew there is a God, but they did not honor Him as God or give thanks…</a:t>
            </a:r>
          </a:p>
        </p:txBody>
      </p:sp>
      <p:sp>
        <p:nvSpPr>
          <p:cNvPr id="7" name="Rectangle 6">
            <a:extLst>
              <a:ext uri="{FF2B5EF4-FFF2-40B4-BE49-F238E27FC236}">
                <a16:creationId xmlns:a16="http://schemas.microsoft.com/office/drawing/2014/main" id="{115B8696-6DE5-45A3-A3C8-4372270924B2}"/>
              </a:ext>
            </a:extLst>
          </p:cNvPr>
          <p:cNvSpPr/>
          <p:nvPr/>
        </p:nvSpPr>
        <p:spPr>
          <a:xfrm>
            <a:off x="5596315" y="4933564"/>
            <a:ext cx="6343894"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800" b="1" dirty="0"/>
              <a:t>Romans 2:4 </a:t>
            </a:r>
            <a:r>
              <a:rPr lang="en-US" sz="2800" dirty="0"/>
              <a:t>Humankind thinks lightly of the riches of His kindness and tolerance and patience… </a:t>
            </a:r>
          </a:p>
        </p:txBody>
      </p:sp>
      <p:sp>
        <p:nvSpPr>
          <p:cNvPr id="8" name="Rectangle 7">
            <a:extLst>
              <a:ext uri="{FF2B5EF4-FFF2-40B4-BE49-F238E27FC236}">
                <a16:creationId xmlns:a16="http://schemas.microsoft.com/office/drawing/2014/main" id="{A143C583-7003-4F56-B23D-737CB2A4B3CD}"/>
              </a:ext>
            </a:extLst>
          </p:cNvPr>
          <p:cNvSpPr/>
          <p:nvPr/>
        </p:nvSpPr>
        <p:spPr>
          <a:xfrm>
            <a:off x="5652379" y="5273310"/>
            <a:ext cx="6343894"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800" b="1" dirty="0"/>
              <a:t>Romans 5:17 </a:t>
            </a:r>
            <a:r>
              <a:rPr lang="en-US" sz="2800" dirty="0"/>
              <a:t>the rebellion of this one man, Adam, caused death to rule over humankind…</a:t>
            </a:r>
          </a:p>
        </p:txBody>
      </p:sp>
      <p:sp>
        <p:nvSpPr>
          <p:cNvPr id="9" name="Rectangle 8">
            <a:extLst>
              <a:ext uri="{FF2B5EF4-FFF2-40B4-BE49-F238E27FC236}">
                <a16:creationId xmlns:a16="http://schemas.microsoft.com/office/drawing/2014/main" id="{4F455B9A-9830-46F3-8365-9A6FC12A36A2}"/>
              </a:ext>
            </a:extLst>
          </p:cNvPr>
          <p:cNvSpPr/>
          <p:nvPr/>
        </p:nvSpPr>
        <p:spPr>
          <a:xfrm>
            <a:off x="5708442" y="5061948"/>
            <a:ext cx="6343894" cy="9541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800" b="1" dirty="0"/>
              <a:t>Romans 3:23 </a:t>
            </a:r>
            <a:r>
              <a:rPr lang="en-US" sz="2800" dirty="0"/>
              <a:t>for all have rebelled and fall short of the glory of God, </a:t>
            </a:r>
          </a:p>
        </p:txBody>
      </p:sp>
    </p:spTree>
    <p:extLst>
      <p:ext uri="{BB962C8B-B14F-4D97-AF65-F5344CB8AC3E}">
        <p14:creationId xmlns:p14="http://schemas.microsoft.com/office/powerpoint/2010/main" val="382431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graphicEl>
                                              <a:dgm id="{5826D8BF-D94B-4D3B-8820-6961ED36C0FC}"/>
                                            </p:graphicEl>
                                          </p:spTgt>
                                        </p:tgtEl>
                                        <p:attrNameLst>
                                          <p:attrName>style.visibility</p:attrName>
                                        </p:attrNameLst>
                                      </p:cBhvr>
                                      <p:to>
                                        <p:strVal val="visible"/>
                                      </p:to>
                                    </p:set>
                                    <p:anim calcmode="lin" valueType="num">
                                      <p:cBhvr>
                                        <p:cTn id="7" dur="500" fill="hold"/>
                                        <p:tgtEl>
                                          <p:spTgt spid="6">
                                            <p:graphicEl>
                                              <a:dgm id="{5826D8BF-D94B-4D3B-8820-6961ED36C0FC}"/>
                                            </p:graphicEl>
                                          </p:spTgt>
                                        </p:tgtEl>
                                        <p:attrNameLst>
                                          <p:attrName>ppt_w</p:attrName>
                                        </p:attrNameLst>
                                      </p:cBhvr>
                                      <p:tavLst>
                                        <p:tav tm="0">
                                          <p:val>
                                            <p:fltVal val="0"/>
                                          </p:val>
                                        </p:tav>
                                        <p:tav tm="100000">
                                          <p:val>
                                            <p:strVal val="#ppt_w"/>
                                          </p:val>
                                        </p:tav>
                                      </p:tavLst>
                                    </p:anim>
                                    <p:anim calcmode="lin" valueType="num">
                                      <p:cBhvr>
                                        <p:cTn id="8" dur="500" fill="hold"/>
                                        <p:tgtEl>
                                          <p:spTgt spid="6">
                                            <p:graphicEl>
                                              <a:dgm id="{5826D8BF-D94B-4D3B-8820-6961ED36C0FC}"/>
                                            </p:graphicEl>
                                          </p:spTgt>
                                        </p:tgtEl>
                                        <p:attrNameLst>
                                          <p:attrName>ppt_h</p:attrName>
                                        </p:attrNameLst>
                                      </p:cBhvr>
                                      <p:tavLst>
                                        <p:tav tm="0">
                                          <p:val>
                                            <p:fltVal val="0"/>
                                          </p:val>
                                        </p:tav>
                                        <p:tav tm="100000">
                                          <p:val>
                                            <p:strVal val="#ppt_h"/>
                                          </p:val>
                                        </p:tav>
                                      </p:tavLst>
                                    </p:anim>
                                    <p:animEffect transition="in" filter="fade">
                                      <p:cBhvr>
                                        <p:cTn id="9" dur="500"/>
                                        <p:tgtEl>
                                          <p:spTgt spid="6">
                                            <p:graphicEl>
                                              <a:dgm id="{5826D8BF-D94B-4D3B-8820-6961ED36C0FC}"/>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graphicEl>
                                              <a:dgm id="{F825BEC9-145E-4293-8C16-7402E32D6EEA}"/>
                                            </p:graphicEl>
                                          </p:spTgt>
                                        </p:tgtEl>
                                        <p:attrNameLst>
                                          <p:attrName>style.visibility</p:attrName>
                                        </p:attrNameLst>
                                      </p:cBhvr>
                                      <p:to>
                                        <p:strVal val="visible"/>
                                      </p:to>
                                    </p:set>
                                    <p:anim calcmode="lin" valueType="num">
                                      <p:cBhvr>
                                        <p:cTn id="14" dur="500" fill="hold"/>
                                        <p:tgtEl>
                                          <p:spTgt spid="6">
                                            <p:graphicEl>
                                              <a:dgm id="{F825BEC9-145E-4293-8C16-7402E32D6EEA}"/>
                                            </p:graphicEl>
                                          </p:spTgt>
                                        </p:tgtEl>
                                        <p:attrNameLst>
                                          <p:attrName>ppt_w</p:attrName>
                                        </p:attrNameLst>
                                      </p:cBhvr>
                                      <p:tavLst>
                                        <p:tav tm="0">
                                          <p:val>
                                            <p:fltVal val="0"/>
                                          </p:val>
                                        </p:tav>
                                        <p:tav tm="100000">
                                          <p:val>
                                            <p:strVal val="#ppt_w"/>
                                          </p:val>
                                        </p:tav>
                                      </p:tavLst>
                                    </p:anim>
                                    <p:anim calcmode="lin" valueType="num">
                                      <p:cBhvr>
                                        <p:cTn id="15" dur="500" fill="hold"/>
                                        <p:tgtEl>
                                          <p:spTgt spid="6">
                                            <p:graphicEl>
                                              <a:dgm id="{F825BEC9-145E-4293-8C16-7402E32D6EEA}"/>
                                            </p:graphicEl>
                                          </p:spTgt>
                                        </p:tgtEl>
                                        <p:attrNameLst>
                                          <p:attrName>ppt_h</p:attrName>
                                        </p:attrNameLst>
                                      </p:cBhvr>
                                      <p:tavLst>
                                        <p:tav tm="0">
                                          <p:val>
                                            <p:fltVal val="0"/>
                                          </p:val>
                                        </p:tav>
                                        <p:tav tm="100000">
                                          <p:val>
                                            <p:strVal val="#ppt_h"/>
                                          </p:val>
                                        </p:tav>
                                      </p:tavLst>
                                    </p:anim>
                                    <p:animEffect transition="in" filter="fade">
                                      <p:cBhvr>
                                        <p:cTn id="16" dur="500"/>
                                        <p:tgtEl>
                                          <p:spTgt spid="6">
                                            <p:graphicEl>
                                              <a:dgm id="{F825BEC9-145E-4293-8C16-7402E32D6EEA}"/>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graphicEl>
                                              <a:dgm id="{C32D5221-AB68-4965-B8B1-0449BFD4909C}"/>
                                            </p:graphicEl>
                                          </p:spTgt>
                                        </p:tgtEl>
                                        <p:attrNameLst>
                                          <p:attrName>style.visibility</p:attrName>
                                        </p:attrNameLst>
                                      </p:cBhvr>
                                      <p:to>
                                        <p:strVal val="visible"/>
                                      </p:to>
                                    </p:set>
                                    <p:anim calcmode="lin" valueType="num">
                                      <p:cBhvr>
                                        <p:cTn id="28" dur="500" fill="hold"/>
                                        <p:tgtEl>
                                          <p:spTgt spid="6">
                                            <p:graphicEl>
                                              <a:dgm id="{C32D5221-AB68-4965-B8B1-0449BFD4909C}"/>
                                            </p:graphicEl>
                                          </p:spTgt>
                                        </p:tgtEl>
                                        <p:attrNameLst>
                                          <p:attrName>ppt_w</p:attrName>
                                        </p:attrNameLst>
                                      </p:cBhvr>
                                      <p:tavLst>
                                        <p:tav tm="0">
                                          <p:val>
                                            <p:fltVal val="0"/>
                                          </p:val>
                                        </p:tav>
                                        <p:tav tm="100000">
                                          <p:val>
                                            <p:strVal val="#ppt_w"/>
                                          </p:val>
                                        </p:tav>
                                      </p:tavLst>
                                    </p:anim>
                                    <p:anim calcmode="lin" valueType="num">
                                      <p:cBhvr>
                                        <p:cTn id="29" dur="500" fill="hold"/>
                                        <p:tgtEl>
                                          <p:spTgt spid="6">
                                            <p:graphicEl>
                                              <a:dgm id="{C32D5221-AB68-4965-B8B1-0449BFD4909C}"/>
                                            </p:graphicEl>
                                          </p:spTgt>
                                        </p:tgtEl>
                                        <p:attrNameLst>
                                          <p:attrName>ppt_h</p:attrName>
                                        </p:attrNameLst>
                                      </p:cBhvr>
                                      <p:tavLst>
                                        <p:tav tm="0">
                                          <p:val>
                                            <p:fltVal val="0"/>
                                          </p:val>
                                        </p:tav>
                                        <p:tav tm="100000">
                                          <p:val>
                                            <p:strVal val="#ppt_h"/>
                                          </p:val>
                                        </p:tav>
                                      </p:tavLst>
                                    </p:anim>
                                    <p:animEffect transition="in" filter="fade">
                                      <p:cBhvr>
                                        <p:cTn id="30" dur="500"/>
                                        <p:tgtEl>
                                          <p:spTgt spid="6">
                                            <p:graphicEl>
                                              <a:dgm id="{C32D5221-AB68-4965-B8B1-0449BFD4909C}"/>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graphicEl>
                                              <a:dgm id="{3690C35B-E2AE-4BE7-A08B-2C63ACCDDD21}"/>
                                            </p:graphicEl>
                                          </p:spTgt>
                                        </p:tgtEl>
                                        <p:attrNameLst>
                                          <p:attrName>style.visibility</p:attrName>
                                        </p:attrNameLst>
                                      </p:cBhvr>
                                      <p:to>
                                        <p:strVal val="visible"/>
                                      </p:to>
                                    </p:set>
                                    <p:anim calcmode="lin" valueType="num">
                                      <p:cBhvr>
                                        <p:cTn id="42" dur="500" fill="hold"/>
                                        <p:tgtEl>
                                          <p:spTgt spid="6">
                                            <p:graphicEl>
                                              <a:dgm id="{3690C35B-E2AE-4BE7-A08B-2C63ACCDDD21}"/>
                                            </p:graphicEl>
                                          </p:spTgt>
                                        </p:tgtEl>
                                        <p:attrNameLst>
                                          <p:attrName>ppt_w</p:attrName>
                                        </p:attrNameLst>
                                      </p:cBhvr>
                                      <p:tavLst>
                                        <p:tav tm="0">
                                          <p:val>
                                            <p:fltVal val="0"/>
                                          </p:val>
                                        </p:tav>
                                        <p:tav tm="100000">
                                          <p:val>
                                            <p:strVal val="#ppt_w"/>
                                          </p:val>
                                        </p:tav>
                                      </p:tavLst>
                                    </p:anim>
                                    <p:anim calcmode="lin" valueType="num">
                                      <p:cBhvr>
                                        <p:cTn id="43" dur="500" fill="hold"/>
                                        <p:tgtEl>
                                          <p:spTgt spid="6">
                                            <p:graphicEl>
                                              <a:dgm id="{3690C35B-E2AE-4BE7-A08B-2C63ACCDDD21}"/>
                                            </p:graphicEl>
                                          </p:spTgt>
                                        </p:tgtEl>
                                        <p:attrNameLst>
                                          <p:attrName>ppt_h</p:attrName>
                                        </p:attrNameLst>
                                      </p:cBhvr>
                                      <p:tavLst>
                                        <p:tav tm="0">
                                          <p:val>
                                            <p:fltVal val="0"/>
                                          </p:val>
                                        </p:tav>
                                        <p:tav tm="100000">
                                          <p:val>
                                            <p:strVal val="#ppt_h"/>
                                          </p:val>
                                        </p:tav>
                                      </p:tavLst>
                                    </p:anim>
                                    <p:animEffect transition="in" filter="fade">
                                      <p:cBhvr>
                                        <p:cTn id="44" dur="500"/>
                                        <p:tgtEl>
                                          <p:spTgt spid="6">
                                            <p:graphicEl>
                                              <a:dgm id="{3690C35B-E2AE-4BE7-A08B-2C63ACCDDD21}"/>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6">
                                            <p:graphicEl>
                                              <a:dgm id="{802DBE7D-9106-47E1-8161-FF575FB7ACA3}"/>
                                            </p:graphicEl>
                                          </p:spTgt>
                                        </p:tgtEl>
                                        <p:attrNameLst>
                                          <p:attrName>style.visibility</p:attrName>
                                        </p:attrNameLst>
                                      </p:cBhvr>
                                      <p:to>
                                        <p:strVal val="visible"/>
                                      </p:to>
                                    </p:set>
                                    <p:anim calcmode="lin" valueType="num">
                                      <p:cBhvr>
                                        <p:cTn id="56" dur="500" fill="hold"/>
                                        <p:tgtEl>
                                          <p:spTgt spid="6">
                                            <p:graphicEl>
                                              <a:dgm id="{802DBE7D-9106-47E1-8161-FF575FB7ACA3}"/>
                                            </p:graphicEl>
                                          </p:spTgt>
                                        </p:tgtEl>
                                        <p:attrNameLst>
                                          <p:attrName>ppt_w</p:attrName>
                                        </p:attrNameLst>
                                      </p:cBhvr>
                                      <p:tavLst>
                                        <p:tav tm="0">
                                          <p:val>
                                            <p:fltVal val="0"/>
                                          </p:val>
                                        </p:tav>
                                        <p:tav tm="100000">
                                          <p:val>
                                            <p:strVal val="#ppt_w"/>
                                          </p:val>
                                        </p:tav>
                                      </p:tavLst>
                                    </p:anim>
                                    <p:anim calcmode="lin" valueType="num">
                                      <p:cBhvr>
                                        <p:cTn id="57" dur="500" fill="hold"/>
                                        <p:tgtEl>
                                          <p:spTgt spid="6">
                                            <p:graphicEl>
                                              <a:dgm id="{802DBE7D-9106-47E1-8161-FF575FB7ACA3}"/>
                                            </p:graphicEl>
                                          </p:spTgt>
                                        </p:tgtEl>
                                        <p:attrNameLst>
                                          <p:attrName>ppt_h</p:attrName>
                                        </p:attrNameLst>
                                      </p:cBhvr>
                                      <p:tavLst>
                                        <p:tav tm="0">
                                          <p:val>
                                            <p:fltVal val="0"/>
                                          </p:val>
                                        </p:tav>
                                        <p:tav tm="100000">
                                          <p:val>
                                            <p:strVal val="#ppt_h"/>
                                          </p:val>
                                        </p:tav>
                                      </p:tavLst>
                                    </p:anim>
                                    <p:animEffect transition="in" filter="fade">
                                      <p:cBhvr>
                                        <p:cTn id="58" dur="500"/>
                                        <p:tgtEl>
                                          <p:spTgt spid="6">
                                            <p:graphicEl>
                                              <a:dgm id="{802DBE7D-9106-47E1-8161-FF575FB7ACA3}"/>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6">
                                            <p:graphicEl>
                                              <a:dgm id="{335213FC-7D7C-4ED5-B47B-FA876A271284}"/>
                                            </p:graphicEl>
                                          </p:spTgt>
                                        </p:tgtEl>
                                        <p:attrNameLst>
                                          <p:attrName>style.visibility</p:attrName>
                                        </p:attrNameLst>
                                      </p:cBhvr>
                                      <p:to>
                                        <p:strVal val="visible"/>
                                      </p:to>
                                    </p:set>
                                    <p:anim calcmode="lin" valueType="num">
                                      <p:cBhvr>
                                        <p:cTn id="63" dur="500" fill="hold"/>
                                        <p:tgtEl>
                                          <p:spTgt spid="6">
                                            <p:graphicEl>
                                              <a:dgm id="{335213FC-7D7C-4ED5-B47B-FA876A271284}"/>
                                            </p:graphicEl>
                                          </p:spTgt>
                                        </p:tgtEl>
                                        <p:attrNameLst>
                                          <p:attrName>ppt_w</p:attrName>
                                        </p:attrNameLst>
                                      </p:cBhvr>
                                      <p:tavLst>
                                        <p:tav tm="0">
                                          <p:val>
                                            <p:fltVal val="0"/>
                                          </p:val>
                                        </p:tav>
                                        <p:tav tm="100000">
                                          <p:val>
                                            <p:strVal val="#ppt_w"/>
                                          </p:val>
                                        </p:tav>
                                      </p:tavLst>
                                    </p:anim>
                                    <p:anim calcmode="lin" valueType="num">
                                      <p:cBhvr>
                                        <p:cTn id="64" dur="500" fill="hold"/>
                                        <p:tgtEl>
                                          <p:spTgt spid="6">
                                            <p:graphicEl>
                                              <a:dgm id="{335213FC-7D7C-4ED5-B47B-FA876A271284}"/>
                                            </p:graphicEl>
                                          </p:spTgt>
                                        </p:tgtEl>
                                        <p:attrNameLst>
                                          <p:attrName>ppt_h</p:attrName>
                                        </p:attrNameLst>
                                      </p:cBhvr>
                                      <p:tavLst>
                                        <p:tav tm="0">
                                          <p:val>
                                            <p:fltVal val="0"/>
                                          </p:val>
                                        </p:tav>
                                        <p:tav tm="100000">
                                          <p:val>
                                            <p:strVal val="#ppt_h"/>
                                          </p:val>
                                        </p:tav>
                                      </p:tavLst>
                                    </p:anim>
                                    <p:animEffect transition="in" filter="fade">
                                      <p:cBhvr>
                                        <p:cTn id="65" dur="500"/>
                                        <p:tgtEl>
                                          <p:spTgt spid="6">
                                            <p:graphicEl>
                                              <a:dgm id="{335213FC-7D7C-4ED5-B47B-FA876A271284}"/>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8"/>
                                        </p:tgtEl>
                                        <p:attrNameLst>
                                          <p:attrName>style.visibility</p:attrName>
                                        </p:attrNameLst>
                                      </p:cBhvr>
                                      <p:to>
                                        <p:strVal val="visible"/>
                                      </p:to>
                                    </p:set>
                                    <p:anim calcmode="lin" valueType="num">
                                      <p:cBhvr>
                                        <p:cTn id="70" dur="500" fill="hold"/>
                                        <p:tgtEl>
                                          <p:spTgt spid="8"/>
                                        </p:tgtEl>
                                        <p:attrNameLst>
                                          <p:attrName>ppt_w</p:attrName>
                                        </p:attrNameLst>
                                      </p:cBhvr>
                                      <p:tavLst>
                                        <p:tav tm="0">
                                          <p:val>
                                            <p:fltVal val="0"/>
                                          </p:val>
                                        </p:tav>
                                        <p:tav tm="100000">
                                          <p:val>
                                            <p:strVal val="#ppt_w"/>
                                          </p:val>
                                        </p:tav>
                                      </p:tavLst>
                                    </p:anim>
                                    <p:anim calcmode="lin" valueType="num">
                                      <p:cBhvr>
                                        <p:cTn id="71" dur="500" fill="hold"/>
                                        <p:tgtEl>
                                          <p:spTgt spid="8"/>
                                        </p:tgtEl>
                                        <p:attrNameLst>
                                          <p:attrName>ppt_h</p:attrName>
                                        </p:attrNameLst>
                                      </p:cBhvr>
                                      <p:tavLst>
                                        <p:tav tm="0">
                                          <p:val>
                                            <p:fltVal val="0"/>
                                          </p:val>
                                        </p:tav>
                                        <p:tav tm="100000">
                                          <p:val>
                                            <p:strVal val="#ppt_h"/>
                                          </p:val>
                                        </p:tav>
                                      </p:tavLst>
                                    </p:anim>
                                    <p:animEffect transition="in" filter="fade">
                                      <p:cBhvr>
                                        <p:cTn id="7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p:cTn id="77" dur="500" fill="hold"/>
                                        <p:tgtEl>
                                          <p:spTgt spid="9"/>
                                        </p:tgtEl>
                                        <p:attrNameLst>
                                          <p:attrName>ppt_w</p:attrName>
                                        </p:attrNameLst>
                                      </p:cBhvr>
                                      <p:tavLst>
                                        <p:tav tm="0">
                                          <p:val>
                                            <p:fltVal val="0"/>
                                          </p:val>
                                        </p:tav>
                                        <p:tav tm="100000">
                                          <p:val>
                                            <p:strVal val="#ppt_w"/>
                                          </p:val>
                                        </p:tav>
                                      </p:tavLst>
                                    </p:anim>
                                    <p:anim calcmode="lin" valueType="num">
                                      <p:cBhvr>
                                        <p:cTn id="78" dur="500" fill="hold"/>
                                        <p:tgtEl>
                                          <p:spTgt spid="9"/>
                                        </p:tgtEl>
                                        <p:attrNameLst>
                                          <p:attrName>ppt_h</p:attrName>
                                        </p:attrNameLst>
                                      </p:cBhvr>
                                      <p:tavLst>
                                        <p:tav tm="0">
                                          <p:val>
                                            <p:fltVal val="0"/>
                                          </p:val>
                                        </p:tav>
                                        <p:tav tm="100000">
                                          <p:val>
                                            <p:strVal val="#ppt_h"/>
                                          </p:val>
                                        </p:tav>
                                      </p:tavLst>
                                    </p:anim>
                                    <p:animEffect transition="in" filter="fade">
                                      <p:cBhvr>
                                        <p:cTn id="79"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2" grpId="0" animBg="1"/>
      <p:bldP spid="5" grpId="0" animBg="1"/>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877D28-3327-4363-B416-36DEBA223979}"/>
              </a:ext>
            </a:extLst>
          </p:cNvPr>
          <p:cNvSpPr>
            <a:spLocks noGrp="1"/>
          </p:cNvSpPr>
          <p:nvPr>
            <p:ph type="title"/>
          </p:nvPr>
        </p:nvSpPr>
        <p:spPr>
          <a:xfrm>
            <a:off x="913795" y="304802"/>
            <a:ext cx="10353762" cy="970450"/>
          </a:xfrm>
        </p:spPr>
        <p:txBody>
          <a:bodyPr>
            <a:normAutofit fontScale="90000"/>
          </a:bodyPr>
          <a:lstStyle/>
          <a:p>
            <a:r>
              <a:rPr lang="en-US" sz="6000" dirty="0"/>
              <a:t>Romans: “God-Solutions”</a:t>
            </a:r>
          </a:p>
        </p:txBody>
      </p:sp>
      <p:graphicFrame>
        <p:nvGraphicFramePr>
          <p:cNvPr id="6" name="Diagram 5">
            <a:extLst>
              <a:ext uri="{FF2B5EF4-FFF2-40B4-BE49-F238E27FC236}">
                <a16:creationId xmlns:a16="http://schemas.microsoft.com/office/drawing/2014/main" id="{45876A07-B1BA-45FF-86DE-BE956C5B3826}"/>
              </a:ext>
            </a:extLst>
          </p:cNvPr>
          <p:cNvGraphicFramePr/>
          <p:nvPr>
            <p:extLst>
              <p:ext uri="{D42A27DB-BD31-4B8C-83A1-F6EECF244321}">
                <p14:modId xmlns:p14="http://schemas.microsoft.com/office/powerpoint/2010/main" val="1589240272"/>
              </p:ext>
            </p:extLst>
          </p:nvPr>
        </p:nvGraphicFramePr>
        <p:xfrm>
          <a:off x="543339" y="1404730"/>
          <a:ext cx="11396870" cy="54532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Diagram 2">
            <a:extLst>
              <a:ext uri="{FF2B5EF4-FFF2-40B4-BE49-F238E27FC236}">
                <a16:creationId xmlns:a16="http://schemas.microsoft.com/office/drawing/2014/main" id="{8CE6EF28-9352-46AE-A891-65BFE6BA3FFD}"/>
              </a:ext>
            </a:extLst>
          </p:cNvPr>
          <p:cNvGraphicFramePr/>
          <p:nvPr>
            <p:extLst>
              <p:ext uri="{D42A27DB-BD31-4B8C-83A1-F6EECF244321}">
                <p14:modId xmlns:p14="http://schemas.microsoft.com/office/powerpoint/2010/main" val="2403904158"/>
              </p:ext>
            </p:extLst>
          </p:nvPr>
        </p:nvGraphicFramePr>
        <p:xfrm>
          <a:off x="2177774" y="4674742"/>
          <a:ext cx="8128000" cy="203428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1617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graphicEl>
                                              <a:dgm id="{CCEE05BD-3A7E-48FE-9432-7E342DF55F3B}"/>
                                            </p:graphicEl>
                                          </p:spTgt>
                                        </p:tgtEl>
                                        <p:attrNameLst>
                                          <p:attrName>style.visibility</p:attrName>
                                        </p:attrNameLst>
                                      </p:cBhvr>
                                      <p:to>
                                        <p:strVal val="visible"/>
                                      </p:to>
                                    </p:set>
                                    <p:animEffect transition="in" filter="randombar(horizontal)">
                                      <p:cBhvr>
                                        <p:cTn id="7" dur="500"/>
                                        <p:tgtEl>
                                          <p:spTgt spid="6">
                                            <p:graphicEl>
                                              <a:dgm id="{CCEE05BD-3A7E-48FE-9432-7E342DF55F3B}"/>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graphicEl>
                                              <a:dgm id="{92CB2648-FC06-4434-85FB-58FF8DD7E894}"/>
                                            </p:graphicEl>
                                          </p:spTgt>
                                        </p:tgtEl>
                                        <p:attrNameLst>
                                          <p:attrName>style.visibility</p:attrName>
                                        </p:attrNameLst>
                                      </p:cBhvr>
                                      <p:to>
                                        <p:strVal val="visible"/>
                                      </p:to>
                                    </p:set>
                                    <p:animEffect transition="in" filter="randombar(horizontal)">
                                      <p:cBhvr>
                                        <p:cTn id="10" dur="500"/>
                                        <p:tgtEl>
                                          <p:spTgt spid="6">
                                            <p:graphicEl>
                                              <a:dgm id="{92CB2648-FC06-4434-85FB-58FF8DD7E89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6">
                                            <p:graphicEl>
                                              <a:dgm id="{0ECC27CD-555E-4618-9F3E-787111234FF3}"/>
                                            </p:graphicEl>
                                          </p:spTgt>
                                        </p:tgtEl>
                                        <p:attrNameLst>
                                          <p:attrName>style.visibility</p:attrName>
                                        </p:attrNameLst>
                                      </p:cBhvr>
                                      <p:to>
                                        <p:strVal val="visible"/>
                                      </p:to>
                                    </p:set>
                                    <p:animEffect transition="in" filter="randombar(horizontal)">
                                      <p:cBhvr>
                                        <p:cTn id="15" dur="500"/>
                                        <p:tgtEl>
                                          <p:spTgt spid="6">
                                            <p:graphicEl>
                                              <a:dgm id="{0ECC27CD-555E-4618-9F3E-787111234FF3}"/>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6">
                                            <p:graphicEl>
                                              <a:dgm id="{BBF74D50-52C6-4C00-921F-BF25C1C6BF02}"/>
                                            </p:graphicEl>
                                          </p:spTgt>
                                        </p:tgtEl>
                                        <p:attrNameLst>
                                          <p:attrName>style.visibility</p:attrName>
                                        </p:attrNameLst>
                                      </p:cBhvr>
                                      <p:to>
                                        <p:strVal val="visible"/>
                                      </p:to>
                                    </p:set>
                                    <p:animEffect transition="in" filter="randombar(horizontal)">
                                      <p:cBhvr>
                                        <p:cTn id="20" dur="500"/>
                                        <p:tgtEl>
                                          <p:spTgt spid="6">
                                            <p:graphicEl>
                                              <a:dgm id="{BBF74D50-52C6-4C00-921F-BF25C1C6BF02}"/>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6">
                                            <p:graphicEl>
                                              <a:dgm id="{A64C1D9D-6D6E-4FFC-A839-81E5F862F247}"/>
                                            </p:graphicEl>
                                          </p:spTgt>
                                        </p:tgtEl>
                                        <p:attrNameLst>
                                          <p:attrName>style.visibility</p:attrName>
                                        </p:attrNameLst>
                                      </p:cBhvr>
                                      <p:to>
                                        <p:strVal val="visible"/>
                                      </p:to>
                                    </p:set>
                                    <p:animEffect transition="in" filter="randombar(horizontal)">
                                      <p:cBhvr>
                                        <p:cTn id="25" dur="500"/>
                                        <p:tgtEl>
                                          <p:spTgt spid="6">
                                            <p:graphicEl>
                                              <a:dgm id="{A64C1D9D-6D6E-4FFC-A839-81E5F862F247}"/>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6">
                                            <p:graphicEl>
                                              <a:dgm id="{3F8D98A8-3908-4E99-9821-3AD4FEF5305D}"/>
                                            </p:graphicEl>
                                          </p:spTgt>
                                        </p:tgtEl>
                                        <p:attrNameLst>
                                          <p:attrName>style.visibility</p:attrName>
                                        </p:attrNameLst>
                                      </p:cBhvr>
                                      <p:to>
                                        <p:strVal val="visible"/>
                                      </p:to>
                                    </p:set>
                                    <p:animEffect transition="in" filter="randombar(horizontal)">
                                      <p:cBhvr>
                                        <p:cTn id="30" dur="500"/>
                                        <p:tgtEl>
                                          <p:spTgt spid="6">
                                            <p:graphicEl>
                                              <a:dgm id="{3F8D98A8-3908-4E99-9821-3AD4FEF5305D}"/>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Graphic spid="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3558-10EA-474E-A680-2E497103607D}"/>
              </a:ext>
            </a:extLst>
          </p:cNvPr>
          <p:cNvSpPr>
            <a:spLocks noGrp="1"/>
          </p:cNvSpPr>
          <p:nvPr>
            <p:ph type="title"/>
          </p:nvPr>
        </p:nvSpPr>
        <p:spPr>
          <a:xfrm>
            <a:off x="913795" y="250005"/>
            <a:ext cx="10353762" cy="970450"/>
          </a:xfrm>
        </p:spPr>
        <p:txBody>
          <a:bodyPr/>
          <a:lstStyle/>
          <a:p>
            <a:r>
              <a:rPr lang="en-US" dirty="0"/>
              <a:t>Rom. 6: The </a:t>
            </a:r>
            <a:r>
              <a:rPr lang="en-US" i="1" u="sng" dirty="0"/>
              <a:t>Religious</a:t>
            </a:r>
            <a:r>
              <a:rPr lang="en-US" dirty="0"/>
              <a:t> Solution to Pollution</a:t>
            </a:r>
          </a:p>
        </p:txBody>
      </p:sp>
      <p:sp>
        <p:nvSpPr>
          <p:cNvPr id="3" name="Content Placeholder 2">
            <a:extLst>
              <a:ext uri="{FF2B5EF4-FFF2-40B4-BE49-F238E27FC236}">
                <a16:creationId xmlns:a16="http://schemas.microsoft.com/office/drawing/2014/main" id="{D8B6DE57-73A8-4718-A208-14B4B0DC6E7A}"/>
              </a:ext>
            </a:extLst>
          </p:cNvPr>
          <p:cNvSpPr>
            <a:spLocks noGrp="1"/>
          </p:cNvSpPr>
          <p:nvPr>
            <p:ph idx="1"/>
          </p:nvPr>
        </p:nvSpPr>
        <p:spPr>
          <a:xfrm>
            <a:off x="913795" y="1485869"/>
            <a:ext cx="10353762" cy="4058751"/>
          </a:xfrm>
        </p:spPr>
        <p:txBody>
          <a:bodyPr>
            <a:noAutofit/>
          </a:bodyPr>
          <a:lstStyle/>
          <a:p>
            <a:pPr marL="36900" indent="0">
              <a:buNone/>
            </a:pPr>
            <a:r>
              <a:rPr lang="en-US" sz="2800" dirty="0"/>
              <a:t>Romans 6:12 Therefore </a:t>
            </a:r>
            <a:r>
              <a:rPr lang="en-US" sz="2800" b="1" u="sng" dirty="0"/>
              <a:t>do not let sin reign </a:t>
            </a:r>
            <a:r>
              <a:rPr lang="en-US" sz="2800" dirty="0"/>
              <a:t>in your mortal body so that you obey its lusts, </a:t>
            </a:r>
          </a:p>
          <a:p>
            <a:pPr marL="36900" indent="0">
              <a:buNone/>
            </a:pPr>
            <a:r>
              <a:rPr lang="en-US" sz="2800" dirty="0"/>
              <a:t>Romans 6:14 For </a:t>
            </a:r>
            <a:r>
              <a:rPr lang="en-US" sz="2800" b="1" u="sng" dirty="0"/>
              <a:t>sin shall not be master over you</a:t>
            </a:r>
            <a:r>
              <a:rPr lang="en-US" sz="2800" dirty="0"/>
              <a:t>, for you are not under law but under grace. </a:t>
            </a:r>
          </a:p>
        </p:txBody>
      </p:sp>
      <p:graphicFrame>
        <p:nvGraphicFramePr>
          <p:cNvPr id="4" name="Diagram 3">
            <a:extLst>
              <a:ext uri="{FF2B5EF4-FFF2-40B4-BE49-F238E27FC236}">
                <a16:creationId xmlns:a16="http://schemas.microsoft.com/office/drawing/2014/main" id="{7070BACB-897D-4184-9E07-533420934710}"/>
              </a:ext>
            </a:extLst>
          </p:cNvPr>
          <p:cNvGraphicFramePr/>
          <p:nvPr>
            <p:extLst>
              <p:ext uri="{D42A27DB-BD31-4B8C-83A1-F6EECF244321}">
                <p14:modId xmlns:p14="http://schemas.microsoft.com/office/powerpoint/2010/main" val="3981343756"/>
              </p:ext>
            </p:extLst>
          </p:nvPr>
        </p:nvGraphicFramePr>
        <p:xfrm>
          <a:off x="501149" y="3515244"/>
          <a:ext cx="8653125" cy="2938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01E3A301-1021-4404-8FFE-037BE7AACC04}"/>
              </a:ext>
            </a:extLst>
          </p:cNvPr>
          <p:cNvGraphicFramePr/>
          <p:nvPr>
            <p:extLst>
              <p:ext uri="{D42A27DB-BD31-4B8C-83A1-F6EECF244321}">
                <p14:modId xmlns:p14="http://schemas.microsoft.com/office/powerpoint/2010/main" val="1741202405"/>
              </p:ext>
            </p:extLst>
          </p:nvPr>
        </p:nvGraphicFramePr>
        <p:xfrm>
          <a:off x="6893958" y="3031733"/>
          <a:ext cx="5012647" cy="25128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49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graphicEl>
                                              <a:dgm id="{4FAEEA79-8DB4-4066-B7E0-20E7ACEEB4B2}"/>
                                            </p:graphicEl>
                                          </p:spTgt>
                                        </p:tgtEl>
                                        <p:attrNameLst>
                                          <p:attrName>style.visibility</p:attrName>
                                        </p:attrNameLst>
                                      </p:cBhvr>
                                      <p:to>
                                        <p:strVal val="visible"/>
                                      </p:to>
                                    </p:set>
                                    <p:anim calcmode="lin" valueType="num">
                                      <p:cBhvr>
                                        <p:cTn id="7" dur="500" fill="hold"/>
                                        <p:tgtEl>
                                          <p:spTgt spid="4">
                                            <p:graphicEl>
                                              <a:dgm id="{4FAEEA79-8DB4-4066-B7E0-20E7ACEEB4B2}"/>
                                            </p:graphicEl>
                                          </p:spTgt>
                                        </p:tgtEl>
                                        <p:attrNameLst>
                                          <p:attrName>ppt_w</p:attrName>
                                        </p:attrNameLst>
                                      </p:cBhvr>
                                      <p:tavLst>
                                        <p:tav tm="0">
                                          <p:val>
                                            <p:fltVal val="0"/>
                                          </p:val>
                                        </p:tav>
                                        <p:tav tm="100000">
                                          <p:val>
                                            <p:strVal val="#ppt_w"/>
                                          </p:val>
                                        </p:tav>
                                      </p:tavLst>
                                    </p:anim>
                                    <p:anim calcmode="lin" valueType="num">
                                      <p:cBhvr>
                                        <p:cTn id="8" dur="500" fill="hold"/>
                                        <p:tgtEl>
                                          <p:spTgt spid="4">
                                            <p:graphicEl>
                                              <a:dgm id="{4FAEEA79-8DB4-4066-B7E0-20E7ACEEB4B2}"/>
                                            </p:graphicEl>
                                          </p:spTgt>
                                        </p:tgtEl>
                                        <p:attrNameLst>
                                          <p:attrName>ppt_h</p:attrName>
                                        </p:attrNameLst>
                                      </p:cBhvr>
                                      <p:tavLst>
                                        <p:tav tm="0">
                                          <p:val>
                                            <p:fltVal val="0"/>
                                          </p:val>
                                        </p:tav>
                                        <p:tav tm="100000">
                                          <p:val>
                                            <p:strVal val="#ppt_h"/>
                                          </p:val>
                                        </p:tav>
                                      </p:tavLst>
                                    </p:anim>
                                    <p:animEffect transition="in" filter="fade">
                                      <p:cBhvr>
                                        <p:cTn id="9" dur="500"/>
                                        <p:tgtEl>
                                          <p:spTgt spid="4">
                                            <p:graphicEl>
                                              <a:dgm id="{4FAEEA79-8DB4-4066-B7E0-20E7ACEEB4B2}"/>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graphicEl>
                                              <a:dgm id="{5BB0D96A-1902-4E73-8540-C9981386C2B0}"/>
                                            </p:graphicEl>
                                          </p:spTgt>
                                        </p:tgtEl>
                                        <p:attrNameLst>
                                          <p:attrName>style.visibility</p:attrName>
                                        </p:attrNameLst>
                                      </p:cBhvr>
                                      <p:to>
                                        <p:strVal val="visible"/>
                                      </p:to>
                                    </p:set>
                                    <p:anim calcmode="lin" valueType="num">
                                      <p:cBhvr>
                                        <p:cTn id="12" dur="500" fill="hold"/>
                                        <p:tgtEl>
                                          <p:spTgt spid="4">
                                            <p:graphicEl>
                                              <a:dgm id="{5BB0D96A-1902-4E73-8540-C9981386C2B0}"/>
                                            </p:graphicEl>
                                          </p:spTgt>
                                        </p:tgtEl>
                                        <p:attrNameLst>
                                          <p:attrName>ppt_w</p:attrName>
                                        </p:attrNameLst>
                                      </p:cBhvr>
                                      <p:tavLst>
                                        <p:tav tm="0">
                                          <p:val>
                                            <p:fltVal val="0"/>
                                          </p:val>
                                        </p:tav>
                                        <p:tav tm="100000">
                                          <p:val>
                                            <p:strVal val="#ppt_w"/>
                                          </p:val>
                                        </p:tav>
                                      </p:tavLst>
                                    </p:anim>
                                    <p:anim calcmode="lin" valueType="num">
                                      <p:cBhvr>
                                        <p:cTn id="13" dur="500" fill="hold"/>
                                        <p:tgtEl>
                                          <p:spTgt spid="4">
                                            <p:graphicEl>
                                              <a:dgm id="{5BB0D96A-1902-4E73-8540-C9981386C2B0}"/>
                                            </p:graphicEl>
                                          </p:spTgt>
                                        </p:tgtEl>
                                        <p:attrNameLst>
                                          <p:attrName>ppt_h</p:attrName>
                                        </p:attrNameLst>
                                      </p:cBhvr>
                                      <p:tavLst>
                                        <p:tav tm="0">
                                          <p:val>
                                            <p:fltVal val="0"/>
                                          </p:val>
                                        </p:tav>
                                        <p:tav tm="100000">
                                          <p:val>
                                            <p:strVal val="#ppt_h"/>
                                          </p:val>
                                        </p:tav>
                                      </p:tavLst>
                                    </p:anim>
                                    <p:animEffect transition="in" filter="fade">
                                      <p:cBhvr>
                                        <p:cTn id="14" dur="500"/>
                                        <p:tgtEl>
                                          <p:spTgt spid="4">
                                            <p:graphicEl>
                                              <a:dgm id="{5BB0D96A-1902-4E73-8540-C9981386C2B0}"/>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
                                            <p:graphicEl>
                                              <a:dgm id="{42A251B2-7BF6-4560-91D5-B264046E6BBC}"/>
                                            </p:graphicEl>
                                          </p:spTgt>
                                        </p:tgtEl>
                                        <p:attrNameLst>
                                          <p:attrName>style.visibility</p:attrName>
                                        </p:attrNameLst>
                                      </p:cBhvr>
                                      <p:to>
                                        <p:strVal val="visible"/>
                                      </p:to>
                                    </p:set>
                                    <p:anim calcmode="lin" valueType="num">
                                      <p:cBhvr>
                                        <p:cTn id="19" dur="500" fill="hold"/>
                                        <p:tgtEl>
                                          <p:spTgt spid="4">
                                            <p:graphicEl>
                                              <a:dgm id="{42A251B2-7BF6-4560-91D5-B264046E6BBC}"/>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42A251B2-7BF6-4560-91D5-B264046E6BBC}"/>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42A251B2-7BF6-4560-91D5-B264046E6BBC}"/>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4">
                                            <p:graphicEl>
                                              <a:dgm id="{7B429F66-AC52-463A-8B54-1521F0F51E17}"/>
                                            </p:graphicEl>
                                          </p:spTgt>
                                        </p:tgtEl>
                                        <p:attrNameLst>
                                          <p:attrName>style.visibility</p:attrName>
                                        </p:attrNameLst>
                                      </p:cBhvr>
                                      <p:to>
                                        <p:strVal val="visible"/>
                                      </p:to>
                                    </p:set>
                                    <p:anim calcmode="lin" valueType="num">
                                      <p:cBhvr>
                                        <p:cTn id="26" dur="500" fill="hold"/>
                                        <p:tgtEl>
                                          <p:spTgt spid="4">
                                            <p:graphicEl>
                                              <a:dgm id="{7B429F66-AC52-463A-8B54-1521F0F51E17}"/>
                                            </p:graphicEl>
                                          </p:spTgt>
                                        </p:tgtEl>
                                        <p:attrNameLst>
                                          <p:attrName>ppt_w</p:attrName>
                                        </p:attrNameLst>
                                      </p:cBhvr>
                                      <p:tavLst>
                                        <p:tav tm="0">
                                          <p:val>
                                            <p:fltVal val="0"/>
                                          </p:val>
                                        </p:tav>
                                        <p:tav tm="100000">
                                          <p:val>
                                            <p:strVal val="#ppt_w"/>
                                          </p:val>
                                        </p:tav>
                                      </p:tavLst>
                                    </p:anim>
                                    <p:anim calcmode="lin" valueType="num">
                                      <p:cBhvr>
                                        <p:cTn id="27" dur="500" fill="hold"/>
                                        <p:tgtEl>
                                          <p:spTgt spid="4">
                                            <p:graphicEl>
                                              <a:dgm id="{7B429F66-AC52-463A-8B54-1521F0F51E17}"/>
                                            </p:graphicEl>
                                          </p:spTgt>
                                        </p:tgtEl>
                                        <p:attrNameLst>
                                          <p:attrName>ppt_h</p:attrName>
                                        </p:attrNameLst>
                                      </p:cBhvr>
                                      <p:tavLst>
                                        <p:tav tm="0">
                                          <p:val>
                                            <p:fltVal val="0"/>
                                          </p:val>
                                        </p:tav>
                                        <p:tav tm="100000">
                                          <p:val>
                                            <p:strVal val="#ppt_h"/>
                                          </p:val>
                                        </p:tav>
                                      </p:tavLst>
                                    </p:anim>
                                    <p:animEffect transition="in" filter="fade">
                                      <p:cBhvr>
                                        <p:cTn id="28" dur="500"/>
                                        <p:tgtEl>
                                          <p:spTgt spid="4">
                                            <p:graphicEl>
                                              <a:dgm id="{7B429F66-AC52-463A-8B54-1521F0F51E17}"/>
                                            </p:graphic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4">
                                            <p:graphicEl>
                                              <a:dgm id="{1B3F1EEE-2AFF-44D4-9B06-CDDB437AEB33}"/>
                                            </p:graphicEl>
                                          </p:spTgt>
                                        </p:tgtEl>
                                        <p:attrNameLst>
                                          <p:attrName>style.visibility</p:attrName>
                                        </p:attrNameLst>
                                      </p:cBhvr>
                                      <p:to>
                                        <p:strVal val="visible"/>
                                      </p:to>
                                    </p:set>
                                    <p:anim calcmode="lin" valueType="num">
                                      <p:cBhvr>
                                        <p:cTn id="31" dur="500" fill="hold"/>
                                        <p:tgtEl>
                                          <p:spTgt spid="4">
                                            <p:graphicEl>
                                              <a:dgm id="{1B3F1EEE-2AFF-44D4-9B06-CDDB437AEB33}"/>
                                            </p:graphicEl>
                                          </p:spTgt>
                                        </p:tgtEl>
                                        <p:attrNameLst>
                                          <p:attrName>ppt_w</p:attrName>
                                        </p:attrNameLst>
                                      </p:cBhvr>
                                      <p:tavLst>
                                        <p:tav tm="0">
                                          <p:val>
                                            <p:fltVal val="0"/>
                                          </p:val>
                                        </p:tav>
                                        <p:tav tm="100000">
                                          <p:val>
                                            <p:strVal val="#ppt_w"/>
                                          </p:val>
                                        </p:tav>
                                      </p:tavLst>
                                    </p:anim>
                                    <p:anim calcmode="lin" valueType="num">
                                      <p:cBhvr>
                                        <p:cTn id="32" dur="500" fill="hold"/>
                                        <p:tgtEl>
                                          <p:spTgt spid="4">
                                            <p:graphicEl>
                                              <a:dgm id="{1B3F1EEE-2AFF-44D4-9B06-CDDB437AEB33}"/>
                                            </p:graphicEl>
                                          </p:spTgt>
                                        </p:tgtEl>
                                        <p:attrNameLst>
                                          <p:attrName>ppt_h</p:attrName>
                                        </p:attrNameLst>
                                      </p:cBhvr>
                                      <p:tavLst>
                                        <p:tav tm="0">
                                          <p:val>
                                            <p:fltVal val="0"/>
                                          </p:val>
                                        </p:tav>
                                        <p:tav tm="100000">
                                          <p:val>
                                            <p:strVal val="#ppt_h"/>
                                          </p:val>
                                        </p:tav>
                                      </p:tavLst>
                                    </p:anim>
                                    <p:animEffect transition="in" filter="fade">
                                      <p:cBhvr>
                                        <p:cTn id="33" dur="500"/>
                                        <p:tgtEl>
                                          <p:spTgt spid="4">
                                            <p:graphicEl>
                                              <a:dgm id="{1B3F1EEE-2AFF-44D4-9B06-CDDB437AEB33}"/>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4">
                                            <p:graphicEl>
                                              <a:dgm id="{FC174441-36E1-4D31-9757-08708AF153DD}"/>
                                            </p:graphicEl>
                                          </p:spTgt>
                                        </p:tgtEl>
                                        <p:attrNameLst>
                                          <p:attrName>style.visibility</p:attrName>
                                        </p:attrNameLst>
                                      </p:cBhvr>
                                      <p:to>
                                        <p:strVal val="visible"/>
                                      </p:to>
                                    </p:set>
                                    <p:anim calcmode="lin" valueType="num">
                                      <p:cBhvr>
                                        <p:cTn id="38" dur="500" fill="hold"/>
                                        <p:tgtEl>
                                          <p:spTgt spid="4">
                                            <p:graphicEl>
                                              <a:dgm id="{FC174441-36E1-4D31-9757-08708AF153DD}"/>
                                            </p:graphicEl>
                                          </p:spTgt>
                                        </p:tgtEl>
                                        <p:attrNameLst>
                                          <p:attrName>ppt_w</p:attrName>
                                        </p:attrNameLst>
                                      </p:cBhvr>
                                      <p:tavLst>
                                        <p:tav tm="0">
                                          <p:val>
                                            <p:fltVal val="0"/>
                                          </p:val>
                                        </p:tav>
                                        <p:tav tm="100000">
                                          <p:val>
                                            <p:strVal val="#ppt_w"/>
                                          </p:val>
                                        </p:tav>
                                      </p:tavLst>
                                    </p:anim>
                                    <p:anim calcmode="lin" valueType="num">
                                      <p:cBhvr>
                                        <p:cTn id="39" dur="500" fill="hold"/>
                                        <p:tgtEl>
                                          <p:spTgt spid="4">
                                            <p:graphicEl>
                                              <a:dgm id="{FC174441-36E1-4D31-9757-08708AF153DD}"/>
                                            </p:graphicEl>
                                          </p:spTgt>
                                        </p:tgtEl>
                                        <p:attrNameLst>
                                          <p:attrName>ppt_h</p:attrName>
                                        </p:attrNameLst>
                                      </p:cBhvr>
                                      <p:tavLst>
                                        <p:tav tm="0">
                                          <p:val>
                                            <p:fltVal val="0"/>
                                          </p:val>
                                        </p:tav>
                                        <p:tav tm="100000">
                                          <p:val>
                                            <p:strVal val="#ppt_h"/>
                                          </p:val>
                                        </p:tav>
                                      </p:tavLst>
                                    </p:anim>
                                    <p:animEffect transition="in" filter="fade">
                                      <p:cBhvr>
                                        <p:cTn id="40" dur="500"/>
                                        <p:tgtEl>
                                          <p:spTgt spid="4">
                                            <p:graphicEl>
                                              <a:dgm id="{FC174441-36E1-4D31-9757-08708AF153DD}"/>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5">
                                            <p:graphicEl>
                                              <a:dgm id="{86C5001F-F0B7-4624-BCB3-7B8A2842C7FC}"/>
                                            </p:graphicEl>
                                          </p:spTgt>
                                        </p:tgtEl>
                                        <p:attrNameLst>
                                          <p:attrName>style.visibility</p:attrName>
                                        </p:attrNameLst>
                                      </p:cBhvr>
                                      <p:to>
                                        <p:strVal val="visible"/>
                                      </p:to>
                                    </p:set>
                                    <p:anim calcmode="lin" valueType="num">
                                      <p:cBhvr>
                                        <p:cTn id="45" dur="500" fill="hold"/>
                                        <p:tgtEl>
                                          <p:spTgt spid="5">
                                            <p:graphicEl>
                                              <a:dgm id="{86C5001F-F0B7-4624-BCB3-7B8A2842C7FC}"/>
                                            </p:graphicEl>
                                          </p:spTgt>
                                        </p:tgtEl>
                                        <p:attrNameLst>
                                          <p:attrName>ppt_w</p:attrName>
                                        </p:attrNameLst>
                                      </p:cBhvr>
                                      <p:tavLst>
                                        <p:tav tm="0">
                                          <p:val>
                                            <p:fltVal val="0"/>
                                          </p:val>
                                        </p:tav>
                                        <p:tav tm="100000">
                                          <p:val>
                                            <p:strVal val="#ppt_w"/>
                                          </p:val>
                                        </p:tav>
                                      </p:tavLst>
                                    </p:anim>
                                    <p:anim calcmode="lin" valueType="num">
                                      <p:cBhvr>
                                        <p:cTn id="46" dur="500" fill="hold"/>
                                        <p:tgtEl>
                                          <p:spTgt spid="5">
                                            <p:graphicEl>
                                              <a:dgm id="{86C5001F-F0B7-4624-BCB3-7B8A2842C7FC}"/>
                                            </p:graphicEl>
                                          </p:spTgt>
                                        </p:tgtEl>
                                        <p:attrNameLst>
                                          <p:attrName>ppt_h</p:attrName>
                                        </p:attrNameLst>
                                      </p:cBhvr>
                                      <p:tavLst>
                                        <p:tav tm="0">
                                          <p:val>
                                            <p:fltVal val="0"/>
                                          </p:val>
                                        </p:tav>
                                        <p:tav tm="100000">
                                          <p:val>
                                            <p:strVal val="#ppt_h"/>
                                          </p:val>
                                        </p:tav>
                                      </p:tavLst>
                                    </p:anim>
                                    <p:animEffect transition="in" filter="fade">
                                      <p:cBhvr>
                                        <p:cTn id="47" dur="500"/>
                                        <p:tgtEl>
                                          <p:spTgt spid="5">
                                            <p:graphicEl>
                                              <a:dgm id="{86C5001F-F0B7-4624-BCB3-7B8A2842C7FC}"/>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5">
                                            <p:graphicEl>
                                              <a:dgm id="{F1BE5D57-322A-4CF3-A253-79A316241A36}"/>
                                            </p:graphicEl>
                                          </p:spTgt>
                                        </p:tgtEl>
                                        <p:attrNameLst>
                                          <p:attrName>style.visibility</p:attrName>
                                        </p:attrNameLst>
                                      </p:cBhvr>
                                      <p:to>
                                        <p:strVal val="visible"/>
                                      </p:to>
                                    </p:set>
                                    <p:anim calcmode="lin" valueType="num">
                                      <p:cBhvr>
                                        <p:cTn id="52" dur="500" fill="hold"/>
                                        <p:tgtEl>
                                          <p:spTgt spid="5">
                                            <p:graphicEl>
                                              <a:dgm id="{F1BE5D57-322A-4CF3-A253-79A316241A36}"/>
                                            </p:graphicEl>
                                          </p:spTgt>
                                        </p:tgtEl>
                                        <p:attrNameLst>
                                          <p:attrName>ppt_w</p:attrName>
                                        </p:attrNameLst>
                                      </p:cBhvr>
                                      <p:tavLst>
                                        <p:tav tm="0">
                                          <p:val>
                                            <p:fltVal val="0"/>
                                          </p:val>
                                        </p:tav>
                                        <p:tav tm="100000">
                                          <p:val>
                                            <p:strVal val="#ppt_w"/>
                                          </p:val>
                                        </p:tav>
                                      </p:tavLst>
                                    </p:anim>
                                    <p:anim calcmode="lin" valueType="num">
                                      <p:cBhvr>
                                        <p:cTn id="53" dur="500" fill="hold"/>
                                        <p:tgtEl>
                                          <p:spTgt spid="5">
                                            <p:graphicEl>
                                              <a:dgm id="{F1BE5D57-322A-4CF3-A253-79A316241A36}"/>
                                            </p:graphicEl>
                                          </p:spTgt>
                                        </p:tgtEl>
                                        <p:attrNameLst>
                                          <p:attrName>ppt_h</p:attrName>
                                        </p:attrNameLst>
                                      </p:cBhvr>
                                      <p:tavLst>
                                        <p:tav tm="0">
                                          <p:val>
                                            <p:fltVal val="0"/>
                                          </p:val>
                                        </p:tav>
                                        <p:tav tm="100000">
                                          <p:val>
                                            <p:strVal val="#ppt_h"/>
                                          </p:val>
                                        </p:tav>
                                      </p:tavLst>
                                    </p:anim>
                                    <p:animEffect transition="in" filter="fade">
                                      <p:cBhvr>
                                        <p:cTn id="54" dur="500"/>
                                        <p:tgtEl>
                                          <p:spTgt spid="5">
                                            <p:graphicEl>
                                              <a:dgm id="{F1BE5D57-322A-4CF3-A253-79A316241A36}"/>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5">
                                            <p:graphicEl>
                                              <a:dgm id="{71D8A9FE-DFA4-4A32-8828-A2B1E65B053E}"/>
                                            </p:graphicEl>
                                          </p:spTgt>
                                        </p:tgtEl>
                                        <p:attrNameLst>
                                          <p:attrName>style.visibility</p:attrName>
                                        </p:attrNameLst>
                                      </p:cBhvr>
                                      <p:to>
                                        <p:strVal val="visible"/>
                                      </p:to>
                                    </p:set>
                                    <p:anim calcmode="lin" valueType="num">
                                      <p:cBhvr>
                                        <p:cTn id="59" dur="500" fill="hold"/>
                                        <p:tgtEl>
                                          <p:spTgt spid="5">
                                            <p:graphicEl>
                                              <a:dgm id="{71D8A9FE-DFA4-4A32-8828-A2B1E65B053E}"/>
                                            </p:graphicEl>
                                          </p:spTgt>
                                        </p:tgtEl>
                                        <p:attrNameLst>
                                          <p:attrName>ppt_w</p:attrName>
                                        </p:attrNameLst>
                                      </p:cBhvr>
                                      <p:tavLst>
                                        <p:tav tm="0">
                                          <p:val>
                                            <p:fltVal val="0"/>
                                          </p:val>
                                        </p:tav>
                                        <p:tav tm="100000">
                                          <p:val>
                                            <p:strVal val="#ppt_w"/>
                                          </p:val>
                                        </p:tav>
                                      </p:tavLst>
                                    </p:anim>
                                    <p:anim calcmode="lin" valueType="num">
                                      <p:cBhvr>
                                        <p:cTn id="60" dur="500" fill="hold"/>
                                        <p:tgtEl>
                                          <p:spTgt spid="5">
                                            <p:graphicEl>
                                              <a:dgm id="{71D8A9FE-DFA4-4A32-8828-A2B1E65B053E}"/>
                                            </p:graphicEl>
                                          </p:spTgt>
                                        </p:tgtEl>
                                        <p:attrNameLst>
                                          <p:attrName>ppt_h</p:attrName>
                                        </p:attrNameLst>
                                      </p:cBhvr>
                                      <p:tavLst>
                                        <p:tav tm="0">
                                          <p:val>
                                            <p:fltVal val="0"/>
                                          </p:val>
                                        </p:tav>
                                        <p:tav tm="100000">
                                          <p:val>
                                            <p:strVal val="#ppt_h"/>
                                          </p:val>
                                        </p:tav>
                                      </p:tavLst>
                                    </p:anim>
                                    <p:animEffect transition="in" filter="fade">
                                      <p:cBhvr>
                                        <p:cTn id="61" dur="500"/>
                                        <p:tgtEl>
                                          <p:spTgt spid="5">
                                            <p:graphicEl>
                                              <a:dgm id="{71D8A9FE-DFA4-4A32-8828-A2B1E65B053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3558-10EA-474E-A680-2E497103607D}"/>
              </a:ext>
            </a:extLst>
          </p:cNvPr>
          <p:cNvSpPr>
            <a:spLocks noGrp="1"/>
          </p:cNvSpPr>
          <p:nvPr>
            <p:ph type="title"/>
          </p:nvPr>
        </p:nvSpPr>
        <p:spPr>
          <a:xfrm>
            <a:off x="913795" y="383568"/>
            <a:ext cx="10353762" cy="970450"/>
          </a:xfrm>
        </p:spPr>
        <p:txBody>
          <a:bodyPr/>
          <a:lstStyle/>
          <a:p>
            <a:r>
              <a:rPr lang="en-US" dirty="0"/>
              <a:t>Rom. 6: </a:t>
            </a:r>
            <a:r>
              <a:rPr lang="en-US" i="1" u="sng" dirty="0"/>
              <a:t>God’s</a:t>
            </a:r>
            <a:r>
              <a:rPr lang="en-US" dirty="0"/>
              <a:t> Solution to Pollution</a:t>
            </a:r>
          </a:p>
        </p:txBody>
      </p:sp>
      <p:sp>
        <p:nvSpPr>
          <p:cNvPr id="3" name="Content Placeholder 2">
            <a:extLst>
              <a:ext uri="{FF2B5EF4-FFF2-40B4-BE49-F238E27FC236}">
                <a16:creationId xmlns:a16="http://schemas.microsoft.com/office/drawing/2014/main" id="{D8B6DE57-73A8-4718-A208-14B4B0DC6E7A}"/>
              </a:ext>
            </a:extLst>
          </p:cNvPr>
          <p:cNvSpPr>
            <a:spLocks noGrp="1"/>
          </p:cNvSpPr>
          <p:nvPr>
            <p:ph sz="half" idx="1"/>
          </p:nvPr>
        </p:nvSpPr>
        <p:spPr/>
        <p:txBody>
          <a:bodyPr>
            <a:noAutofit/>
          </a:bodyPr>
          <a:lstStyle/>
          <a:p>
            <a:pPr marL="36900" indent="0">
              <a:buNone/>
            </a:pPr>
            <a:r>
              <a:rPr lang="en-US" sz="2800" dirty="0"/>
              <a:t>6:6 knowing this, that </a:t>
            </a:r>
            <a:r>
              <a:rPr lang="en-US" sz="2800" b="1" u="sng" dirty="0"/>
              <a:t>our old self was crucified</a:t>
            </a:r>
            <a:r>
              <a:rPr lang="en-US" sz="2800" dirty="0"/>
              <a:t>…</a:t>
            </a:r>
          </a:p>
          <a:p>
            <a:pPr marL="36900" indent="0">
              <a:buNone/>
            </a:pPr>
            <a:r>
              <a:rPr lang="en-US" sz="2800" dirty="0"/>
              <a:t>6:7  for he who has died is freed from </a:t>
            </a:r>
            <a:r>
              <a:rPr lang="en-US" sz="2800" strike="sngStrike" dirty="0"/>
              <a:t>sin</a:t>
            </a:r>
            <a:r>
              <a:rPr lang="en-US" sz="2800" dirty="0"/>
              <a:t> </a:t>
            </a:r>
            <a:r>
              <a:rPr lang="en-US" sz="2800" b="1" u="sng" dirty="0"/>
              <a:t>rebellion</a:t>
            </a:r>
            <a:r>
              <a:rPr lang="en-US" sz="2800" dirty="0"/>
              <a:t>. </a:t>
            </a:r>
          </a:p>
        </p:txBody>
      </p:sp>
      <p:graphicFrame>
        <p:nvGraphicFramePr>
          <p:cNvPr id="8" name="Content Placeholder 7">
            <a:extLst>
              <a:ext uri="{FF2B5EF4-FFF2-40B4-BE49-F238E27FC236}">
                <a16:creationId xmlns:a16="http://schemas.microsoft.com/office/drawing/2014/main" id="{8A6CC29E-6324-4545-9E81-DED9C4F4759E}"/>
              </a:ext>
            </a:extLst>
          </p:cNvPr>
          <p:cNvGraphicFramePr>
            <a:graphicFrameLocks noGrp="1"/>
          </p:cNvGraphicFramePr>
          <p:nvPr>
            <p:ph sz="half" idx="2"/>
            <p:extLst>
              <p:ext uri="{D42A27DB-BD31-4B8C-83A1-F6EECF244321}">
                <p14:modId xmlns:p14="http://schemas.microsoft.com/office/powerpoint/2010/main" val="3688952984"/>
              </p:ext>
            </p:extLst>
          </p:nvPr>
        </p:nvGraphicFramePr>
        <p:xfrm>
          <a:off x="6213540" y="1360409"/>
          <a:ext cx="5064665" cy="40587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9337887B-EBE8-4CF8-8BF1-54307349A528}"/>
              </a:ext>
            </a:extLst>
          </p:cNvPr>
          <p:cNvSpPr/>
          <p:nvPr/>
        </p:nvSpPr>
        <p:spPr>
          <a:xfrm>
            <a:off x="6715803" y="4942106"/>
            <a:ext cx="4060137" cy="9541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800" dirty="0"/>
              <a:t>(i.e., the “Old Man” / “Adamic Nature”)</a:t>
            </a:r>
          </a:p>
        </p:txBody>
      </p:sp>
      <p:graphicFrame>
        <p:nvGraphicFramePr>
          <p:cNvPr id="9" name="Diagram 8">
            <a:extLst>
              <a:ext uri="{FF2B5EF4-FFF2-40B4-BE49-F238E27FC236}">
                <a16:creationId xmlns:a16="http://schemas.microsoft.com/office/drawing/2014/main" id="{622A8FDB-3699-4BA2-B784-03D34654A920}"/>
              </a:ext>
            </a:extLst>
          </p:cNvPr>
          <p:cNvGraphicFramePr/>
          <p:nvPr>
            <p:extLst>
              <p:ext uri="{D42A27DB-BD31-4B8C-83A1-F6EECF244321}">
                <p14:modId xmlns:p14="http://schemas.microsoft.com/office/powerpoint/2010/main" val="1656583427"/>
              </p:ext>
            </p:extLst>
          </p:nvPr>
        </p:nvGraphicFramePr>
        <p:xfrm>
          <a:off x="617871" y="4287926"/>
          <a:ext cx="10961104" cy="22752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7401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Metropolitan">
  <a:themeElements>
    <a:clrScheme name="Metropolitan">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D5487D36-20B9-4AF8-9845-4EE893DA08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2.xml><?xml version="1.0" encoding="utf-8"?>
<a:themeOverride xmlns:a="http://schemas.openxmlformats.org/drawingml/2006/main">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0</TotalTime>
  <Words>1621</Words>
  <Application>Microsoft Office PowerPoint</Application>
  <PresentationFormat>Widescreen</PresentationFormat>
  <Paragraphs>193</Paragraphs>
  <Slides>16</Slides>
  <Notes>15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Arial</vt:lpstr>
      <vt:lpstr>Bahnschrift</vt:lpstr>
      <vt:lpstr>Calibri</vt:lpstr>
      <vt:lpstr>Calibri Light</vt:lpstr>
      <vt:lpstr>Century Gothic</vt:lpstr>
      <vt:lpstr>Trebuchet MS</vt:lpstr>
      <vt:lpstr>Wingdings</vt:lpstr>
      <vt:lpstr>Wingdings 2</vt:lpstr>
      <vt:lpstr>Slate</vt:lpstr>
      <vt:lpstr>Metropolitan</vt:lpstr>
      <vt:lpstr>God’s Freedom</vt:lpstr>
      <vt:lpstr>Nietzsche's Freedom</vt:lpstr>
      <vt:lpstr>God's Freedom</vt:lpstr>
      <vt:lpstr>God's Freedom</vt:lpstr>
      <vt:lpstr>Rom. 5-7 “Old Man” v. “New Man”</vt:lpstr>
      <vt:lpstr>Romans: “God-Counseling”</vt:lpstr>
      <vt:lpstr>Romans: “God-Solutions”</vt:lpstr>
      <vt:lpstr>Rom. 6: The Religious Solution to Pollution</vt:lpstr>
      <vt:lpstr>Rom. 6: God’s Solution to Pollution</vt:lpstr>
      <vt:lpstr>Rom. 6: God’s Solution to Pollution</vt:lpstr>
      <vt:lpstr>Rom. 6: God’s Solution to Pollution</vt:lpstr>
      <vt:lpstr>Rom. 6:15-23 Living in God’s Freedom</vt:lpstr>
      <vt:lpstr>Living in God’s Freedom</vt:lpstr>
      <vt:lpstr>God’s Freedom: Self-Perpetuating</vt:lpstr>
      <vt:lpstr>God’s Freedom: LIFE v. Death</vt:lpstr>
      <vt:lpstr>God’s Freedom: LIFE v. Death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God’s Freedom</dc:title>
  <dc:creator>Keith McCallum</dc:creator>
  <cp:lastModifiedBy>Keith McCallum</cp:lastModifiedBy>
  <cp:revision>1</cp:revision>
  <dcterms:created xsi:type="dcterms:W3CDTF">2018-09-22T20:39:48Z</dcterms:created>
  <dcterms:modified xsi:type="dcterms:W3CDTF">2018-09-22T22:50:44Z</dcterms:modified>
</cp:coreProperties>
</file>